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0"/>
  </p:notesMasterIdLst>
  <p:sldIdLst>
    <p:sldId id="279" r:id="rId2"/>
    <p:sldId id="372" r:id="rId3"/>
    <p:sldId id="275" r:id="rId4"/>
    <p:sldId id="374" r:id="rId5"/>
    <p:sldId id="375" r:id="rId6"/>
    <p:sldId id="376" r:id="rId7"/>
    <p:sldId id="371" r:id="rId8"/>
    <p:sldId id="272" r:id="rId9"/>
  </p:sldIdLst>
  <p:sldSz cx="12192000" cy="6858000"/>
  <p:notesSz cx="6858000" cy="9144000"/>
  <p:embeddedFontLst>
    <p:embeddedFont>
      <p:font typeface="SABIC Typeface Headline" panose="020B0603060202020204" pitchFamily="34" charset="0"/>
      <p:regular r:id="rId11"/>
      <p:bold r:id="rId12"/>
    </p:embeddedFont>
    <p:embeddedFont>
      <p:font typeface="SABIC Typeface Headline Light" panose="020B0303060202020204" pitchFamily="34" charset="0"/>
      <p:regular r:id="rId13"/>
    </p:embeddedFont>
    <p:embeddedFont>
      <p:font typeface="SABIC Typeface Text" panose="020B0603060202020204" pitchFamily="34" charset="0"/>
      <p:regular r:id="rId14"/>
      <p:bold r:id="rId15"/>
    </p:embeddedFont>
    <p:embeddedFont>
      <p:font typeface="SABIC Typeface Text Light" panose="020B0303060202020204" pitchFamily="3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8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ADA35F-AB47-4654-B55C-815BC52AA7C0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DFDF07-CA5D-4EB7-82AE-A775B8A08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175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1913" y="750888"/>
            <a:ext cx="6670675" cy="3752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/>
              <a:t>To select different Thank You options, go to HOME tab and click Layout button.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517AC-786D-44DF-96BE-F578D649EA28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2693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jpeg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jpe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Lines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40" b="23084"/>
          <a:stretch/>
        </p:blipFill>
        <p:spPr>
          <a:xfrm>
            <a:off x="4815840" y="3237924"/>
            <a:ext cx="7376160" cy="362007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" r="5621"/>
          <a:stretch/>
        </p:blipFill>
        <p:spPr>
          <a:xfrm>
            <a:off x="0" y="2185416"/>
            <a:ext cx="12192000" cy="3845977"/>
          </a:xfrm>
          <a:prstGeom prst="rect">
            <a:avLst/>
          </a:prstGeom>
        </p:spPr>
      </p:pic>
      <p:sp>
        <p:nvSpPr>
          <p:cNvPr id="22" name="Text Placeholder 35"/>
          <p:cNvSpPr>
            <a:spLocks noGrp="1"/>
          </p:cNvSpPr>
          <p:nvPr>
            <p:ph type="body" sz="quarter" idx="11" hasCustomPrompt="1"/>
          </p:nvPr>
        </p:nvSpPr>
        <p:spPr>
          <a:xfrm>
            <a:off x="727910" y="2855157"/>
            <a:ext cx="5925346" cy="1812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116092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1200" cap="all" baseline="0">
                <a:solidFill>
                  <a:schemeClr val="tx1"/>
                </a:solidFill>
                <a:latin typeface="SABIC Typeface Headline" panose="020B0603060202020204" pitchFamily="34" charset="0"/>
                <a:cs typeface="SABIC Typeface Headline" panose="020B0603060202020204" pitchFamily="34" charset="0"/>
              </a:defRPr>
            </a:lvl1pPr>
            <a:lvl2pPr>
              <a:defRPr sz="1143" cap="all" baseline="0">
                <a:solidFill>
                  <a:schemeClr val="tx1"/>
                </a:solidFill>
              </a:defRPr>
            </a:lvl2pPr>
            <a:lvl3pPr>
              <a:defRPr sz="1143" cap="all" baseline="0">
                <a:solidFill>
                  <a:schemeClr val="tx1"/>
                </a:solidFill>
              </a:defRPr>
            </a:lvl3pPr>
            <a:lvl4pPr>
              <a:defRPr sz="1143" cap="all" baseline="0">
                <a:solidFill>
                  <a:schemeClr val="tx1"/>
                </a:solidFill>
              </a:defRPr>
            </a:lvl4pPr>
            <a:lvl5pPr>
              <a:defRPr sz="1143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Short Subhead all caps (12pt regular) optional</a:t>
            </a:r>
            <a:endParaRPr lang="ar-SA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8" hasCustomPrompt="1"/>
          </p:nvPr>
        </p:nvSpPr>
        <p:spPr>
          <a:xfrm>
            <a:off x="727911" y="3881481"/>
            <a:ext cx="5925345" cy="171730"/>
          </a:xfrm>
        </p:spPr>
        <p:txBody>
          <a:bodyPr/>
          <a:lstStyle>
            <a:lvl1pPr marL="0" marR="0" indent="0" algn="l" defTabSz="116092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1000" cap="all" baseline="0">
                <a:solidFill>
                  <a:schemeClr val="accent4"/>
                </a:solidFill>
              </a:defRPr>
            </a:lvl1pPr>
          </a:lstStyle>
          <a:p>
            <a:pPr marL="0" marR="0" lvl="0" indent="0" algn="l" defTabSz="116092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Confidential marks all caps (10pt light)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27762" y="3423350"/>
            <a:ext cx="5925495" cy="446795"/>
          </a:xfrm>
        </p:spPr>
        <p:txBody>
          <a:bodyPr vert="horz" wrap="square" lIns="0" tIns="0" rIns="0" bIns="0" rtlCol="0">
            <a:noAutofit/>
          </a:bodyPr>
          <a:lstStyle>
            <a:lvl1pPr algn="l" rtl="0">
              <a:defRPr lang="en-US" sz="1000" dirty="0">
                <a:solidFill>
                  <a:schemeClr val="tx1"/>
                </a:solidFill>
                <a:latin typeface="+mn-lt"/>
                <a:cs typeface="SABIC Typeface Text Light" panose="020B0303060202020204" pitchFamily="34" charset="0"/>
              </a:defRPr>
            </a:lvl1pPr>
          </a:lstStyle>
          <a:p>
            <a:pPr lvl="0"/>
            <a:r>
              <a:rPr lang="en-US" dirty="0"/>
              <a:t>Author’s Name (10pt light)</a:t>
            </a:r>
            <a:br>
              <a:rPr lang="en-US" dirty="0"/>
            </a:br>
            <a:r>
              <a:rPr lang="en-US" dirty="0"/>
              <a:t>Event, City, Country, Month XX, Year (10pt light)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449" y="514285"/>
            <a:ext cx="1802460" cy="92601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23" y="736036"/>
            <a:ext cx="3000895" cy="2194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1520" y="1673352"/>
            <a:ext cx="8961120" cy="1097280"/>
          </a:xfrm>
        </p:spPr>
        <p:txBody>
          <a:bodyPr/>
          <a:lstStyle>
            <a:lvl1pPr>
              <a:defRPr sz="36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headline all caps (36pt light) </a:t>
            </a:r>
            <a:br>
              <a:rPr lang="en-US" dirty="0"/>
            </a:br>
            <a:r>
              <a:rPr lang="en-US" dirty="0"/>
              <a:t>two lines maximum</a:t>
            </a:r>
          </a:p>
        </p:txBody>
      </p:sp>
    </p:spTree>
    <p:extLst>
      <p:ext uri="{BB962C8B-B14F-4D97-AF65-F5344CB8AC3E}">
        <p14:creationId xmlns:p14="http://schemas.microsoft.com/office/powerpoint/2010/main" val="1455872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Divider Numbering">
    <p:bg>
      <p:bgPr>
        <a:gradFill flip="none" rotWithShape="1">
          <a:gsLst>
            <a:gs pos="10000">
              <a:srgbClr val="FFA300"/>
            </a:gs>
            <a:gs pos="90000">
              <a:schemeClr val="accent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0179" y="1460401"/>
            <a:ext cx="10436061" cy="1645920"/>
          </a:xfrm>
        </p:spPr>
        <p:txBody>
          <a:bodyPr anchor="t"/>
          <a:lstStyle>
            <a:lvl1pPr>
              <a:lnSpc>
                <a:spcPct val="12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Optional numbering </a:t>
            </a:r>
            <a:br>
              <a:rPr lang="en-US" dirty="0"/>
            </a:br>
            <a:r>
              <a:rPr lang="en-US" dirty="0"/>
              <a:t>system </a:t>
            </a:r>
            <a:r>
              <a:rPr lang="en-US" kern="0" dirty="0"/>
              <a:t>(44pt </a:t>
            </a:r>
            <a:r>
              <a:rPr lang="en-US" dirty="0"/>
              <a:t>light</a:t>
            </a:r>
            <a:r>
              <a:rPr lang="en-US" kern="0" dirty="0"/>
              <a:t>)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90179" y="406401"/>
            <a:ext cx="9942655" cy="57785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lnSpc>
                <a:spcPct val="100000"/>
              </a:lnSpc>
              <a:defRPr sz="2000" b="0" cap="all" baseline="0">
                <a:solidFill>
                  <a:schemeClr val="bg1"/>
                </a:solidFill>
                <a:latin typeface="+mj-lt"/>
              </a:defRPr>
            </a:lvl1pPr>
            <a:lvl2pPr>
              <a:defRPr sz="5586" b="0">
                <a:solidFill>
                  <a:schemeClr val="bg1"/>
                </a:solidFill>
              </a:defRPr>
            </a:lvl2pPr>
            <a:lvl3pPr>
              <a:defRPr sz="5586" b="0">
                <a:solidFill>
                  <a:schemeClr val="bg1"/>
                </a:solidFill>
              </a:defRPr>
            </a:lvl3pPr>
            <a:lvl4pPr>
              <a:defRPr sz="5586" b="0">
                <a:solidFill>
                  <a:schemeClr val="bg1"/>
                </a:solidFill>
              </a:defRPr>
            </a:lvl4pPr>
            <a:lvl5pPr>
              <a:defRPr sz="5586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 divider subtitle (20PT light)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5910249" y="3211948"/>
            <a:ext cx="5823165" cy="369331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sz="22000" b="0">
                <a:solidFill>
                  <a:schemeClr val="bg1"/>
                </a:solidFill>
              </a:defRPr>
            </a:lvl1pPr>
            <a:lvl2pPr algn="r">
              <a:defRPr sz="30470">
                <a:solidFill>
                  <a:schemeClr val="bg1"/>
                </a:solidFill>
              </a:defRPr>
            </a:lvl2pPr>
            <a:lvl3pPr algn="r">
              <a:defRPr sz="30470">
                <a:solidFill>
                  <a:schemeClr val="bg1"/>
                </a:solidFill>
              </a:defRPr>
            </a:lvl3pPr>
            <a:lvl4pPr algn="r">
              <a:defRPr sz="30470">
                <a:solidFill>
                  <a:schemeClr val="bg1"/>
                </a:solidFill>
              </a:defRPr>
            </a:lvl4pPr>
            <a:lvl5pPr algn="r">
              <a:defRPr sz="3047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" name="Rectangle 5"/>
          <p:cNvSpPr/>
          <p:nvPr/>
        </p:nvSpPr>
        <p:spPr>
          <a:xfrm flipV="1">
            <a:off x="485847" y="6438618"/>
            <a:ext cx="11238004" cy="2743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buFontTx/>
              <a:buNone/>
            </a:pPr>
            <a:endParaRPr lang="en-GB" sz="1143" dirty="0">
              <a:solidFill>
                <a:srgbClr val="FFFFFF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5715" y="1123002"/>
            <a:ext cx="11232230" cy="309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buFontTx/>
              <a:buNone/>
            </a:pPr>
            <a:endParaRPr lang="en-GB" sz="1524">
              <a:solidFill>
                <a:srgbClr val="FFFFFF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invGray">
          <a:xfrm>
            <a:off x="10926241" y="6527413"/>
            <a:ext cx="782029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57A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r" eaLnBrk="0" hangingPunct="0">
              <a:buFontTx/>
              <a:buNone/>
            </a:pPr>
            <a:fld id="{A618EB91-68A2-413C-AF9E-E3F73DFE5122}" type="slidenum">
              <a:rPr lang="en-GB" sz="900" smtClean="0">
                <a:solidFill>
                  <a:schemeClr val="bg1"/>
                </a:solidFill>
                <a:latin typeface="+mn-lt"/>
              </a:rPr>
              <a:pPr algn="r" eaLnBrk="0" hangingPunct="0">
                <a:buFontTx/>
                <a:buNone/>
              </a:pPr>
              <a:t>‹#›</a:t>
            </a:fld>
            <a:endParaRPr lang="en-GB" sz="9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Rectangle 10"/>
          <p:cNvSpPr/>
          <p:nvPr userDrawn="1"/>
        </p:nvSpPr>
        <p:spPr>
          <a:xfrm flipV="1">
            <a:off x="485847" y="6438618"/>
            <a:ext cx="11238004" cy="274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buFontTx/>
              <a:buNone/>
            </a:pPr>
            <a:endParaRPr lang="en-GB" sz="1143" dirty="0">
              <a:solidFill>
                <a:srgbClr val="FFFFFF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485715" y="1123002"/>
            <a:ext cx="11232230" cy="309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buFontTx/>
              <a:buNone/>
            </a:pPr>
            <a:endParaRPr lang="en-GB" sz="1524">
              <a:solidFill>
                <a:srgbClr val="FFFFFF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90179" y="6522335"/>
            <a:ext cx="10168154" cy="1308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85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Footer: Change Information Classification in caps (8.5pt light)</a:t>
            </a:r>
          </a:p>
        </p:txBody>
      </p:sp>
    </p:spTree>
    <p:extLst>
      <p:ext uri="{BB962C8B-B14F-4D97-AF65-F5344CB8AC3E}">
        <p14:creationId xmlns:p14="http://schemas.microsoft.com/office/powerpoint/2010/main" val="2186189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range Divider AR">
    <p:bg>
      <p:bgPr>
        <a:gradFill flip="none" rotWithShape="1">
          <a:gsLst>
            <a:gs pos="90000">
              <a:srgbClr val="FFA300"/>
            </a:gs>
            <a:gs pos="10000">
              <a:schemeClr val="accent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775291" y="406401"/>
            <a:ext cx="9942653" cy="57785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 rtl="1">
              <a:lnSpc>
                <a:spcPct val="100000"/>
              </a:lnSpc>
              <a:defRPr sz="2000" b="0" cap="all" baseline="0">
                <a:solidFill>
                  <a:schemeClr val="bg1"/>
                </a:solidFill>
                <a:latin typeface="SABIC Typeface Headline Light" panose="020B0303060202020204" pitchFamily="34" charset="0"/>
                <a:cs typeface="+mj-cs"/>
              </a:defRPr>
            </a:lvl1pPr>
          </a:lstStyle>
          <a:p>
            <a:pPr>
              <a:buFontTx/>
            </a:pPr>
            <a:r>
              <a:rPr lang="ar-SA" dirty="0"/>
              <a:t>عنوان فرعي للفاصل، حجم الخط 20خفيف</a:t>
            </a:r>
            <a:endParaRPr lang="en-US" kern="0" dirty="0"/>
          </a:p>
        </p:txBody>
      </p:sp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1267744" y="1460402"/>
            <a:ext cx="10450202" cy="1645920"/>
          </a:xfrm>
        </p:spPr>
        <p:txBody>
          <a:bodyPr anchor="t"/>
          <a:lstStyle>
            <a:lvl1pPr algn="r" rtl="1">
              <a:lnSpc>
                <a:spcPct val="120000"/>
              </a:lnSpc>
              <a:defRPr sz="4400" cap="all" baseline="0">
                <a:solidFill>
                  <a:schemeClr val="bg1"/>
                </a:solidFill>
                <a:latin typeface="SABIC Typeface Headline Light" panose="020B0303060202020204" pitchFamily="34" charset="0"/>
                <a:cs typeface="+mj-cs"/>
              </a:defRPr>
            </a:lvl1pPr>
          </a:lstStyle>
          <a:p>
            <a:pPr>
              <a:buFontTx/>
            </a:pPr>
            <a:r>
              <a:rPr lang="ar-SA" kern="0" dirty="0"/>
              <a:t>عنوان رئيس للفاصل</a:t>
            </a:r>
            <a:br>
              <a:rPr lang="ar-SA" kern="0" dirty="0"/>
            </a:br>
            <a:r>
              <a:rPr lang="ar-SA" kern="0" dirty="0"/>
              <a:t>حجم الخط 44</a:t>
            </a:r>
            <a:r>
              <a:rPr lang="ar-SA" dirty="0"/>
              <a:t>خفيف</a:t>
            </a:r>
            <a:endParaRPr lang="en-US" kern="0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49791" y="6522335"/>
            <a:ext cx="10168154" cy="1308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 rtl="1">
              <a:defRPr sz="850" b="0" cap="all" baseline="0">
                <a:solidFill>
                  <a:schemeClr val="bg1"/>
                </a:solidFill>
                <a:latin typeface="SABIC Typeface Text Light" panose="020B0303060202020204" pitchFamily="34" charset="0"/>
                <a:cs typeface="+mn-cs"/>
              </a:defRPr>
            </a:lvl1pPr>
          </a:lstStyle>
          <a:p>
            <a:pPr lvl="0"/>
            <a:r>
              <a:rPr lang="ar-SA" dirty="0"/>
              <a:t>هامش تبويب للفاصل، حجم الخط 8.5خفيف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 flipV="1">
            <a:off x="485847" y="6438618"/>
            <a:ext cx="11238004" cy="2743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buFontTx/>
              <a:buNone/>
            </a:pPr>
            <a:endParaRPr lang="en-GB" sz="1143" dirty="0">
              <a:solidFill>
                <a:srgbClr val="FFFFFF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5715" y="1123002"/>
            <a:ext cx="11232230" cy="309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buFontTx/>
              <a:buNone/>
            </a:pPr>
            <a:endParaRPr lang="en-GB" sz="1524">
              <a:solidFill>
                <a:srgbClr val="FFFFFF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485847" y="6438618"/>
            <a:ext cx="11238004" cy="274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buFontTx/>
              <a:buNone/>
            </a:pPr>
            <a:endParaRPr lang="en-GB" sz="1143" dirty="0">
              <a:solidFill>
                <a:srgbClr val="FFFFFF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85715" y="1123002"/>
            <a:ext cx="11232230" cy="309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buFontTx/>
              <a:buNone/>
            </a:pPr>
            <a:endParaRPr lang="en-GB" sz="1524">
              <a:solidFill>
                <a:srgbClr val="FFFFFF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invGray">
          <a:xfrm>
            <a:off x="485715" y="6527413"/>
            <a:ext cx="782029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57A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l" eaLnBrk="0" hangingPunct="0">
              <a:buFontTx/>
              <a:buNone/>
            </a:pPr>
            <a:fld id="{A618EB91-68A2-413C-AF9E-E3F73DFE5122}" type="slidenum">
              <a:rPr lang="en-GB" sz="900" smtClean="0">
                <a:solidFill>
                  <a:schemeClr val="bg1"/>
                </a:solidFill>
                <a:latin typeface="+mn-lt"/>
              </a:rPr>
              <a:pPr algn="l" eaLnBrk="0" hangingPunct="0">
                <a:buFontTx/>
                <a:buNone/>
              </a:pPr>
              <a:t>‹#›</a:t>
            </a:fld>
            <a:endParaRPr lang="en-GB" sz="9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813059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Divider Numbering AR">
    <p:bg>
      <p:bgPr>
        <a:gradFill flip="none" rotWithShape="1">
          <a:gsLst>
            <a:gs pos="90000">
              <a:srgbClr val="FFA300"/>
            </a:gs>
            <a:gs pos="10000">
              <a:schemeClr val="accent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765617" y="406401"/>
            <a:ext cx="9942654" cy="57785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r" defTabSz="914400" rtl="1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2000" b="0" cap="all" baseline="0">
                <a:solidFill>
                  <a:schemeClr val="bg1"/>
                </a:solidFill>
                <a:latin typeface="SABIC Typeface Headline Light" panose="020B0303060202020204" pitchFamily="34" charset="0"/>
                <a:cs typeface="+mj-cs"/>
              </a:defRPr>
            </a:lvl1pPr>
            <a:lvl2pPr>
              <a:defRPr sz="5586" b="0">
                <a:solidFill>
                  <a:schemeClr val="bg1"/>
                </a:solidFill>
              </a:defRPr>
            </a:lvl2pPr>
            <a:lvl3pPr>
              <a:defRPr sz="5586" b="0">
                <a:solidFill>
                  <a:schemeClr val="bg1"/>
                </a:solidFill>
              </a:defRPr>
            </a:lvl3pPr>
            <a:lvl4pPr>
              <a:defRPr sz="5586" b="0">
                <a:solidFill>
                  <a:schemeClr val="bg1"/>
                </a:solidFill>
              </a:defRPr>
            </a:lvl4pPr>
            <a:lvl5pPr>
              <a:defRPr sz="5586" b="0">
                <a:solidFill>
                  <a:schemeClr val="bg1"/>
                </a:solidFill>
              </a:defRPr>
            </a:lvl5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/>
            </a:pPr>
            <a:r>
              <a:rPr lang="ar-SA" dirty="0"/>
              <a:t>عنوان فرعي لفاصل مرقم، حجم الخط 20خفيف</a:t>
            </a:r>
            <a:endParaRPr lang="en-US" kern="0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90180" y="3211948"/>
            <a:ext cx="5869603" cy="369331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2000" b="0">
                <a:solidFill>
                  <a:schemeClr val="bg1"/>
                </a:solidFill>
              </a:defRPr>
            </a:lvl1pPr>
            <a:lvl2pPr algn="r">
              <a:defRPr sz="30470">
                <a:solidFill>
                  <a:schemeClr val="bg1"/>
                </a:solidFill>
              </a:defRPr>
            </a:lvl2pPr>
            <a:lvl3pPr algn="r">
              <a:defRPr sz="30470">
                <a:solidFill>
                  <a:schemeClr val="bg1"/>
                </a:solidFill>
              </a:defRPr>
            </a:lvl3pPr>
            <a:lvl4pPr algn="r">
              <a:defRPr sz="30470">
                <a:solidFill>
                  <a:schemeClr val="bg1"/>
                </a:solidFill>
              </a:defRPr>
            </a:lvl4pPr>
            <a:lvl5pPr algn="r">
              <a:defRPr sz="3047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" name="Rectangle 5"/>
          <p:cNvSpPr/>
          <p:nvPr/>
        </p:nvSpPr>
        <p:spPr>
          <a:xfrm flipV="1">
            <a:off x="485847" y="6438618"/>
            <a:ext cx="11238004" cy="2743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buFontTx/>
              <a:buNone/>
            </a:pPr>
            <a:endParaRPr lang="en-GB" sz="1143" dirty="0">
              <a:solidFill>
                <a:srgbClr val="FFFFFF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5715" y="1123002"/>
            <a:ext cx="11232230" cy="309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buFontTx/>
              <a:buNone/>
            </a:pPr>
            <a:endParaRPr lang="en-GB" sz="1524">
              <a:solidFill>
                <a:srgbClr val="FFFFFF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invGray">
          <a:xfrm>
            <a:off x="485847" y="6527413"/>
            <a:ext cx="782029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57A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l" eaLnBrk="0" hangingPunct="0">
              <a:buFontTx/>
              <a:buNone/>
            </a:pPr>
            <a:fld id="{A618EB91-68A2-413C-AF9E-E3F73DFE5122}" type="slidenum">
              <a:rPr lang="en-GB" sz="900" smtClean="0">
                <a:solidFill>
                  <a:schemeClr val="bg2"/>
                </a:solidFill>
                <a:latin typeface="+mn-lt"/>
              </a:rPr>
              <a:pPr algn="l" eaLnBrk="0" hangingPunct="0">
                <a:buFontTx/>
                <a:buNone/>
              </a:pPr>
              <a:t>‹#›</a:t>
            </a:fld>
            <a:endParaRPr lang="en-GB" sz="9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11" name="Rectangle 10"/>
          <p:cNvSpPr/>
          <p:nvPr userDrawn="1"/>
        </p:nvSpPr>
        <p:spPr>
          <a:xfrm flipV="1">
            <a:off x="485847" y="6438618"/>
            <a:ext cx="11238004" cy="274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buFontTx/>
              <a:buNone/>
            </a:pPr>
            <a:endParaRPr lang="en-GB" sz="1143" dirty="0">
              <a:solidFill>
                <a:srgbClr val="FFFFFF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485715" y="1123002"/>
            <a:ext cx="11232230" cy="309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buFontTx/>
              <a:buNone/>
            </a:pPr>
            <a:endParaRPr lang="en-GB" sz="1524">
              <a:solidFill>
                <a:srgbClr val="FFFFFF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40116" y="6522335"/>
            <a:ext cx="10168154" cy="1308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 rtl="1">
              <a:defRPr sz="850" b="0" cap="all" baseline="0">
                <a:solidFill>
                  <a:schemeClr val="bg1"/>
                </a:solidFill>
                <a:latin typeface="SABIC Typeface Text Light" panose="020B0303060202020204" pitchFamily="34" charset="0"/>
                <a:cs typeface="+mn-cs"/>
              </a:defRPr>
            </a:lvl1pPr>
          </a:lstStyle>
          <a:p>
            <a:pPr lvl="0"/>
            <a:r>
              <a:rPr lang="ar-SA" dirty="0"/>
              <a:t>هامش تبويب للفاصل، حجم الخط 8.5خفيف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67876" y="1460401"/>
            <a:ext cx="10455975" cy="1645919"/>
          </a:xfrm>
        </p:spPr>
        <p:txBody>
          <a:bodyPr anchor="t"/>
          <a:lstStyle>
            <a:lvl1pPr algn="r" rtl="1">
              <a:lnSpc>
                <a:spcPct val="120000"/>
              </a:lnSpc>
              <a:defRPr sz="4400">
                <a:solidFill>
                  <a:schemeClr val="bg1"/>
                </a:solidFill>
                <a:cs typeface="+mj-cs"/>
              </a:defRPr>
            </a:lvl1pPr>
          </a:lstStyle>
          <a:p>
            <a:r>
              <a:rPr lang="ar-SA" dirty="0"/>
              <a:t>عنوان رئيس لفاصل مرقم</a:t>
            </a:r>
            <a:br>
              <a:rPr lang="ar-SA" dirty="0"/>
            </a:br>
            <a:r>
              <a:rPr lang="ar-SA" dirty="0"/>
              <a:t>حجم الخط 44خفيف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0930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endix Divider">
    <p:bg>
      <p:bgPr>
        <a:gradFill flip="none" rotWithShape="1">
          <a:gsLst>
            <a:gs pos="10000">
              <a:srgbClr val="939598"/>
            </a:gs>
            <a:gs pos="90000">
              <a:schemeClr val="accent6">
                <a:lumMod val="40000"/>
                <a:lumOff val="6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0179" y="1460401"/>
            <a:ext cx="10436061" cy="1645920"/>
          </a:xfrm>
        </p:spPr>
        <p:txBody>
          <a:bodyPr anchor="t"/>
          <a:lstStyle>
            <a:lvl1pPr>
              <a:lnSpc>
                <a:spcPct val="12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kern="0" dirty="0"/>
              <a:t>gray dividers for</a:t>
            </a:r>
            <a:br>
              <a:rPr lang="en-US" kern="0" dirty="0"/>
            </a:br>
            <a:r>
              <a:rPr lang="en-US" kern="0" dirty="0"/>
              <a:t>appendix only (44pt </a:t>
            </a:r>
            <a:r>
              <a:rPr lang="en-US" dirty="0"/>
              <a:t>light</a:t>
            </a:r>
            <a:r>
              <a:rPr lang="en-US" kern="0" dirty="0"/>
              <a:t>)</a:t>
            </a:r>
            <a:endParaRPr lang="en-US" dirty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490179" y="406401"/>
            <a:ext cx="9942655" cy="57785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lnSpc>
                <a:spcPct val="100000"/>
              </a:lnSpc>
              <a:defRPr sz="2000" b="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buFontTx/>
            </a:pPr>
            <a:r>
              <a:rPr lang="en-US" dirty="0"/>
              <a:t>Appendix divider subtitle (20PT light)</a:t>
            </a:r>
            <a:endParaRPr lang="en-GB" kern="0" dirty="0"/>
          </a:p>
        </p:txBody>
      </p:sp>
      <p:sp>
        <p:nvSpPr>
          <p:cNvPr id="5" name="Rectangle 4"/>
          <p:cNvSpPr/>
          <p:nvPr/>
        </p:nvSpPr>
        <p:spPr>
          <a:xfrm flipV="1">
            <a:off x="485847" y="6438618"/>
            <a:ext cx="11238004" cy="2743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buFontTx/>
              <a:buNone/>
            </a:pPr>
            <a:endParaRPr lang="en-GB" sz="1143" dirty="0">
              <a:solidFill>
                <a:srgbClr val="FFFFFF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5715" y="1123002"/>
            <a:ext cx="11232230" cy="309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buFontTx/>
              <a:buNone/>
            </a:pPr>
            <a:endParaRPr lang="en-GB" sz="1524">
              <a:solidFill>
                <a:srgbClr val="FFFFFF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485847" y="6438618"/>
            <a:ext cx="11238004" cy="274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buFontTx/>
              <a:buNone/>
            </a:pPr>
            <a:endParaRPr lang="en-GB" sz="1143" dirty="0">
              <a:solidFill>
                <a:srgbClr val="FFFFFF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85715" y="1123002"/>
            <a:ext cx="11232230" cy="309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buFontTx/>
              <a:buNone/>
            </a:pPr>
            <a:endParaRPr lang="en-GB" sz="1524">
              <a:solidFill>
                <a:srgbClr val="FFFFFF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4" name="Rectangle 13"/>
          <p:cNvSpPr>
            <a:spLocks noChangeArrowheads="1"/>
          </p:cNvSpPr>
          <p:nvPr userDrawn="1"/>
        </p:nvSpPr>
        <p:spPr bwMode="invGray">
          <a:xfrm>
            <a:off x="10926241" y="6527413"/>
            <a:ext cx="782029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57A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r" eaLnBrk="0" hangingPunct="0">
              <a:buFontTx/>
              <a:buNone/>
            </a:pPr>
            <a:fld id="{A618EB91-68A2-413C-AF9E-E3F73DFE5122}" type="slidenum">
              <a:rPr lang="en-GB" sz="900" smtClean="0">
                <a:solidFill>
                  <a:schemeClr val="bg1"/>
                </a:solidFill>
                <a:latin typeface="+mn-lt"/>
              </a:rPr>
              <a:pPr algn="r" eaLnBrk="0" hangingPunct="0">
                <a:buFontTx/>
                <a:buNone/>
              </a:pPr>
              <a:t>‹#›</a:t>
            </a:fld>
            <a:endParaRPr lang="en-GB" sz="9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90179" y="6522335"/>
            <a:ext cx="10168154" cy="1308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85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Footer: Change Information Classification in caps (8.5pt light)</a:t>
            </a:r>
          </a:p>
        </p:txBody>
      </p:sp>
    </p:spTree>
    <p:extLst>
      <p:ext uri="{BB962C8B-B14F-4D97-AF65-F5344CB8AC3E}">
        <p14:creationId xmlns:p14="http://schemas.microsoft.com/office/powerpoint/2010/main" val="35462536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endix Divider AR">
    <p:bg>
      <p:bgPr>
        <a:gradFill flip="none" rotWithShape="1">
          <a:gsLst>
            <a:gs pos="90000">
              <a:srgbClr val="939598"/>
            </a:gs>
            <a:gs pos="10000">
              <a:schemeClr val="accent6">
                <a:lumMod val="40000"/>
                <a:lumOff val="6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68379" y="1460401"/>
            <a:ext cx="10455471" cy="1645920"/>
          </a:xfrm>
        </p:spPr>
        <p:txBody>
          <a:bodyPr anchor="t"/>
          <a:lstStyle>
            <a:lvl1pPr algn="r" rtl="1">
              <a:lnSpc>
                <a:spcPct val="120000"/>
              </a:lnSpc>
              <a:defRPr sz="4400">
                <a:solidFill>
                  <a:schemeClr val="bg1"/>
                </a:solidFill>
                <a:cs typeface="+mj-cs"/>
              </a:defRPr>
            </a:lvl1pPr>
          </a:lstStyle>
          <a:p>
            <a:r>
              <a:rPr lang="ar-SA" kern="0" dirty="0"/>
              <a:t>فاصل رمادي للملحق فقط</a:t>
            </a:r>
            <a:br>
              <a:rPr lang="ar-SA" kern="0" dirty="0"/>
            </a:br>
            <a:r>
              <a:rPr lang="ar-SA" dirty="0"/>
              <a:t>حجم الخط 44خفيف</a:t>
            </a:r>
            <a:endParaRPr lang="en-US" dirty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775291" y="406401"/>
            <a:ext cx="9939539" cy="57785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r" defTabSz="914400" rtl="1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2000" b="0" cap="all" baseline="0">
                <a:solidFill>
                  <a:schemeClr val="bg1"/>
                </a:solidFill>
                <a:latin typeface="SABIC Typeface Headline Light" panose="020B0303060202020204" pitchFamily="34" charset="0"/>
                <a:cs typeface="+mj-cs"/>
              </a:defRPr>
            </a:lvl1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ar-SA" dirty="0"/>
              <a:t>عنوان فرعي لفاصل الملحق، حجم الخط 20خفيف</a:t>
            </a:r>
            <a:endParaRPr lang="en-US" kern="0" dirty="0"/>
          </a:p>
        </p:txBody>
      </p:sp>
      <p:sp>
        <p:nvSpPr>
          <p:cNvPr id="5" name="Rectangle 4"/>
          <p:cNvSpPr/>
          <p:nvPr/>
        </p:nvSpPr>
        <p:spPr>
          <a:xfrm flipV="1">
            <a:off x="485847" y="6438618"/>
            <a:ext cx="11238004" cy="2743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buFontTx/>
              <a:buNone/>
            </a:pPr>
            <a:endParaRPr lang="en-GB" sz="1143" dirty="0">
              <a:solidFill>
                <a:srgbClr val="FFFFFF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5715" y="1123002"/>
            <a:ext cx="11232230" cy="309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buFontTx/>
              <a:buNone/>
            </a:pPr>
            <a:endParaRPr lang="en-GB" sz="1524">
              <a:solidFill>
                <a:srgbClr val="FFFFFF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485847" y="6438618"/>
            <a:ext cx="11238004" cy="274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buFontTx/>
              <a:buNone/>
            </a:pPr>
            <a:endParaRPr lang="en-GB" sz="1143" dirty="0">
              <a:solidFill>
                <a:srgbClr val="FFFFFF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85715" y="1123002"/>
            <a:ext cx="11232230" cy="309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buFontTx/>
              <a:buNone/>
            </a:pPr>
            <a:endParaRPr lang="en-GB" sz="1524">
              <a:solidFill>
                <a:srgbClr val="FFFFFF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4" name="Rectangle 13"/>
          <p:cNvSpPr>
            <a:spLocks noChangeArrowheads="1"/>
          </p:cNvSpPr>
          <p:nvPr userDrawn="1"/>
        </p:nvSpPr>
        <p:spPr bwMode="invGray">
          <a:xfrm>
            <a:off x="486350" y="6527413"/>
            <a:ext cx="782029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57A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l" eaLnBrk="0" hangingPunct="0">
              <a:buFontTx/>
              <a:buNone/>
            </a:pPr>
            <a:fld id="{A618EB91-68A2-413C-AF9E-E3F73DFE5122}" type="slidenum">
              <a:rPr lang="en-GB" sz="900" smtClean="0">
                <a:solidFill>
                  <a:schemeClr val="bg1"/>
                </a:solidFill>
                <a:latin typeface="+mn-lt"/>
              </a:rPr>
              <a:pPr algn="l" eaLnBrk="0" hangingPunct="0">
                <a:buFontTx/>
                <a:buNone/>
              </a:pPr>
              <a:t>‹#›</a:t>
            </a:fld>
            <a:endParaRPr lang="en-GB" sz="9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55697" y="6522335"/>
            <a:ext cx="10168154" cy="1308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 rtl="1">
              <a:defRPr sz="850" b="0" cap="all" baseline="0">
                <a:solidFill>
                  <a:schemeClr val="bg1"/>
                </a:solidFill>
                <a:latin typeface="SABIC Typeface Text Light" panose="020B0303060202020204" pitchFamily="34" charset="0"/>
                <a:cs typeface="+mn-cs"/>
              </a:defRPr>
            </a:lvl1pPr>
          </a:lstStyle>
          <a:p>
            <a:pPr lvl="0"/>
            <a:r>
              <a:rPr lang="ar-SA" dirty="0"/>
              <a:t>هامش تبويب للفاصل، حجم الخط 8.5خفيف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4125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5747" y="1281018"/>
            <a:ext cx="11194840" cy="502645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>
                <a:solidFill>
                  <a:schemeClr val="tx1"/>
                </a:solidFill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2pPr>
            <a:lvl3pPr marL="548640" indent="-274320">
              <a:lnSpc>
                <a:spcPct val="12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3pPr>
            <a:lvl4pPr marL="822960" indent="-274320">
              <a:lnSpc>
                <a:spcPct val="12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4pPr>
            <a:lvl5pPr indent="-274320">
              <a:lnSpc>
                <a:spcPct val="12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90179" y="6522335"/>
            <a:ext cx="7277590" cy="130805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850" b="0" cap="none" baseline="0"/>
            </a:lvl1pPr>
          </a:lstStyle>
          <a:p>
            <a:pPr lvl="0"/>
            <a:r>
              <a:rPr lang="en-US" dirty="0"/>
              <a:t>Footer: Information Source, Trademark attribution, Confidentiality Marks (8.5pts light)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860645" y="6522335"/>
            <a:ext cx="3276179" cy="130805"/>
          </a:xfrm>
          <a:prstGeom prst="rect">
            <a:avLst/>
          </a:prstGeom>
        </p:spPr>
        <p:txBody>
          <a:bodyPr wrap="square">
            <a:noAutofit/>
          </a:bodyPr>
          <a:lstStyle>
            <a:lvl1pPr algn="r">
              <a:defRPr sz="850" b="0" cap="all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Confidential marks all caps (8.5pt light)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Headline in caps (20pt light)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2926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11018431" y="6522335"/>
            <a:ext cx="743009" cy="14357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13" tIns="91413" rIns="91413" bIns="91413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16092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2031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5747" y="1281018"/>
            <a:ext cx="11194840" cy="5026452"/>
          </a:xfrm>
          <a:prstGeom prst="rect">
            <a:avLst/>
          </a:prstGeom>
        </p:spPr>
        <p:txBody>
          <a:bodyPr/>
          <a:lstStyle>
            <a:lvl1pPr marL="0" indent="0" algn="r" rtl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dirty="0" smtClean="0">
                <a:latin typeface="SABIC Typeface Text Light" panose="020B0303060202020204" pitchFamily="34" charset="0"/>
                <a:cs typeface="+mn-cs"/>
              </a:defRPr>
            </a:lvl1pPr>
            <a:lvl2pPr marL="348277" indent="-348277" algn="r" rtl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ar-SA" dirty="0" smtClean="0"/>
            </a:lvl2pPr>
            <a:lvl3pPr marL="457517" marR="0" indent="0" algn="r" defTabSz="1160922" rtl="1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lang="en-US" dirty="0" smtClean="0"/>
            </a:lvl3pPr>
            <a:lvl4pPr marL="792087" marR="0" indent="0" algn="r" defTabSz="1160922" rtl="1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lang="en-US" dirty="0" smtClean="0"/>
            </a:lvl4pPr>
            <a:lvl5pPr marL="1152860" marR="0" indent="0" algn="r" defTabSz="1160922" rtl="1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lang="en-GB" dirty="0"/>
            </a:lvl5pPr>
          </a:lstStyle>
          <a:p>
            <a:pPr lvl="0"/>
            <a:r>
              <a:rPr lang="ar-SA" dirty="0"/>
              <a:t>أنقر لإضافة نص هنا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402996" y="6522335"/>
            <a:ext cx="7277590" cy="13080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marR="0" indent="0" algn="r" defTabSz="914400" rtl="1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850" b="0" cap="none" baseline="0">
                <a:latin typeface="SABIC Typeface Text Light" panose="020B0303060202020204" pitchFamily="34" charset="0"/>
                <a:cs typeface="+mn-cs"/>
              </a:defRPr>
            </a:lvl1pPr>
          </a:lstStyle>
          <a:p>
            <a:pPr marL="0" marR="0" lvl="0" indent="0" algn="r" defTabSz="914400" rtl="1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/>
            </a:pPr>
            <a:r>
              <a:rPr lang="ar-SA" dirty="0"/>
              <a:t>هامش: مصدر المعلومات، الملاحظات، توضيح حقوق العلامة التجارية، حجم الخط 8.5خفيف</a:t>
            </a:r>
            <a:endParaRPr lang="en-US" dirty="0"/>
          </a:p>
        </p:txBody>
      </p:sp>
      <p:sp>
        <p:nvSpPr>
          <p:cNvPr id="6" name="Rectangle 9"/>
          <p:cNvSpPr>
            <a:spLocks noChangeArrowheads="1"/>
          </p:cNvSpPr>
          <p:nvPr userDrawn="1"/>
        </p:nvSpPr>
        <p:spPr bwMode="invGray">
          <a:xfrm>
            <a:off x="485746" y="6531260"/>
            <a:ext cx="782029" cy="130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57A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l" eaLnBrk="0" hangingPunct="0">
              <a:buFontTx/>
              <a:buNone/>
            </a:pPr>
            <a:fld id="{A618EB91-68A2-413C-AF9E-E3F73DFE5122}" type="slidenum">
              <a:rPr lang="en-GB" sz="850" smtClean="0">
                <a:solidFill>
                  <a:schemeClr val="tx1"/>
                </a:solidFill>
                <a:latin typeface="+mn-lt"/>
                <a:cs typeface="+mn-cs"/>
              </a:rPr>
              <a:pPr algn="l" eaLnBrk="0" hangingPunct="0">
                <a:buFontTx/>
                <a:buNone/>
              </a:pPr>
              <a:t>‹#›</a:t>
            </a:fld>
            <a:endParaRPr lang="en-GB" sz="850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028295" y="6522335"/>
            <a:ext cx="3276179" cy="13080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marR="0" indent="0" algn="l" defTabSz="914400" rtl="1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850" b="0" cap="all" baseline="0">
                <a:solidFill>
                  <a:schemeClr val="accent4"/>
                </a:solidFill>
                <a:latin typeface="SABIC Typeface Text Light" panose="020B0303060202020204" pitchFamily="34" charset="0"/>
                <a:cs typeface="+mn-cs"/>
              </a:defRPr>
            </a:lvl1pPr>
          </a:lstStyle>
          <a:p>
            <a:pPr marL="0" marR="0" lvl="0" indent="0" algn="l" defTabSz="914400" rtl="1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/>
            </a:pPr>
            <a:r>
              <a:rPr lang="ar-SA" dirty="0"/>
              <a:t>تعليمات السرّية، حجم الخط 8.5خفيف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r" rtl="1">
              <a:defRPr/>
            </a:lvl1pPr>
          </a:lstStyle>
          <a:p>
            <a:r>
              <a:rPr lang="ar-SA" dirty="0"/>
              <a:t>العنوان الرئيسي، حجم الخط 20خفيف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8677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5748" y="406400"/>
            <a:ext cx="9939119" cy="577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5746" y="1876425"/>
            <a:ext cx="5518742" cy="3609976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1"/>
                </a:solidFill>
                <a:latin typeface="+mn-lt"/>
              </a:defRPr>
            </a:lvl1pPr>
            <a:lvl2pPr>
              <a:defRPr sz="1600" b="0">
                <a:solidFill>
                  <a:schemeClr val="tx1"/>
                </a:solidFill>
                <a:latin typeface="+mn-lt"/>
              </a:defRPr>
            </a:lvl2pPr>
            <a:lvl3pPr>
              <a:defRPr sz="1600" b="0">
                <a:solidFill>
                  <a:schemeClr val="tx1"/>
                </a:solidFill>
                <a:latin typeface="+mn-lt"/>
              </a:defRPr>
            </a:lvl3pPr>
            <a:lvl4pPr>
              <a:defRPr sz="1600" b="0">
                <a:solidFill>
                  <a:schemeClr val="tx1"/>
                </a:solidFill>
                <a:latin typeface="+mn-lt"/>
              </a:defRPr>
            </a:lvl4pPr>
            <a:lvl5pPr>
              <a:defRPr sz="1600" b="0">
                <a:solidFill>
                  <a:schemeClr val="tx1"/>
                </a:solidFill>
                <a:latin typeface="+mn-lt"/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481" y="1876425"/>
            <a:ext cx="5518742" cy="3609976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1"/>
                </a:solidFill>
                <a:latin typeface="+mn-lt"/>
              </a:defRPr>
            </a:lvl1pPr>
            <a:lvl2pPr>
              <a:defRPr sz="1600" b="0">
                <a:solidFill>
                  <a:schemeClr val="tx1"/>
                </a:solidFill>
                <a:latin typeface="+mn-lt"/>
              </a:defRPr>
            </a:lvl2pPr>
            <a:lvl3pPr>
              <a:defRPr sz="1600" b="0">
                <a:solidFill>
                  <a:schemeClr val="tx1"/>
                </a:solidFill>
                <a:latin typeface="+mn-lt"/>
              </a:defRPr>
            </a:lvl3pPr>
            <a:lvl4pPr>
              <a:defRPr sz="1600" b="0">
                <a:solidFill>
                  <a:schemeClr val="tx1"/>
                </a:solidFill>
                <a:latin typeface="+mn-lt"/>
              </a:defRPr>
            </a:lvl4pPr>
            <a:lvl5pPr>
              <a:defRPr sz="1600" b="0">
                <a:solidFill>
                  <a:schemeClr val="tx1"/>
                </a:solidFill>
                <a:latin typeface="+mn-lt"/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485746" y="1447803"/>
            <a:ext cx="5518742" cy="246349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600" b="0">
                <a:solidFill>
                  <a:schemeClr val="tx1"/>
                </a:solidFill>
                <a:latin typeface="+mn-lt"/>
                <a:cs typeface="SABIC Typeface Text" panose="020B0603060202020204" pitchFamily="34" charset="0"/>
              </a:defRPr>
            </a:lvl1pPr>
            <a:lvl2pPr>
              <a:defRPr sz="2033">
                <a:solidFill>
                  <a:schemeClr val="tx1"/>
                </a:solidFill>
              </a:defRPr>
            </a:lvl2pPr>
            <a:lvl3pPr>
              <a:defRPr sz="2033">
                <a:solidFill>
                  <a:schemeClr val="tx1"/>
                </a:solidFill>
              </a:defRPr>
            </a:lvl3pPr>
            <a:lvl4pPr>
              <a:defRPr sz="2033">
                <a:solidFill>
                  <a:schemeClr val="tx1"/>
                </a:solidFill>
              </a:defRPr>
            </a:lvl4pPr>
            <a:lvl5pPr>
              <a:defRPr sz="2033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6183481" y="1447803"/>
            <a:ext cx="5518742" cy="246349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600" b="0">
                <a:solidFill>
                  <a:schemeClr val="tx1"/>
                </a:solidFill>
                <a:latin typeface="+mn-lt"/>
                <a:cs typeface="SABIC Typeface Text" panose="020B0603060202020204" pitchFamily="34" charset="0"/>
              </a:defRPr>
            </a:lvl1pPr>
            <a:lvl2pPr>
              <a:defRPr sz="2033">
                <a:solidFill>
                  <a:schemeClr val="tx1"/>
                </a:solidFill>
              </a:defRPr>
            </a:lvl2pPr>
            <a:lvl3pPr>
              <a:defRPr sz="2033">
                <a:solidFill>
                  <a:schemeClr val="tx1"/>
                </a:solidFill>
              </a:defRPr>
            </a:lvl3pPr>
            <a:lvl4pPr>
              <a:defRPr sz="2033">
                <a:solidFill>
                  <a:schemeClr val="tx1"/>
                </a:solidFill>
              </a:defRPr>
            </a:lvl4pPr>
            <a:lvl5pPr>
              <a:defRPr sz="2033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90179" y="6522335"/>
            <a:ext cx="7277590" cy="130805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850" b="0" cap="none" baseline="0"/>
            </a:lvl1pPr>
          </a:lstStyle>
          <a:p>
            <a:pPr lvl="0"/>
            <a:r>
              <a:rPr lang="en-US" dirty="0"/>
              <a:t>Footer: Information Source, Trademark attribution, Confidentiality Marks (8.5pts) </a:t>
            </a:r>
          </a:p>
        </p:txBody>
      </p:sp>
    </p:spTree>
    <p:extLst>
      <p:ext uri="{BB962C8B-B14F-4D97-AF65-F5344CB8AC3E}">
        <p14:creationId xmlns:p14="http://schemas.microsoft.com/office/powerpoint/2010/main" val="39878231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0181" y="2039113"/>
            <a:ext cx="3592326" cy="4302950"/>
          </a:xfrm>
        </p:spPr>
        <p:txBody>
          <a:bodyPr/>
          <a:lstStyle>
            <a:lvl1pPr>
              <a:defRPr sz="1600" b="0">
                <a:solidFill>
                  <a:schemeClr val="tx1"/>
                </a:solidFill>
                <a:latin typeface="+mn-lt"/>
              </a:defRPr>
            </a:lvl1pPr>
            <a:lvl2pPr>
              <a:defRPr sz="1600">
                <a:solidFill>
                  <a:schemeClr val="tx1"/>
                </a:solidFill>
                <a:latin typeface="+mn-lt"/>
              </a:defRPr>
            </a:lvl2pPr>
            <a:lvl3pPr>
              <a:defRPr sz="1600">
                <a:solidFill>
                  <a:schemeClr val="tx1"/>
                </a:solidFill>
                <a:latin typeface="+mn-lt"/>
              </a:defRPr>
            </a:lvl3pPr>
            <a:lvl4pPr>
              <a:defRPr sz="1600">
                <a:solidFill>
                  <a:schemeClr val="tx1"/>
                </a:solidFill>
                <a:latin typeface="+mn-lt"/>
              </a:defRPr>
            </a:lvl4pPr>
            <a:lvl5pPr>
              <a:defRPr sz="1600">
                <a:solidFill>
                  <a:schemeClr val="tx1"/>
                </a:solidFill>
                <a:latin typeface="+mn-lt"/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06083" y="2039113"/>
            <a:ext cx="3592329" cy="4302950"/>
          </a:xfrm>
        </p:spPr>
        <p:txBody>
          <a:bodyPr/>
          <a:lstStyle>
            <a:lvl1pPr>
              <a:defRPr sz="1600" b="0">
                <a:solidFill>
                  <a:schemeClr val="tx1"/>
                </a:solidFill>
                <a:latin typeface="+mn-lt"/>
              </a:defRPr>
            </a:lvl1pPr>
            <a:lvl2pPr>
              <a:defRPr sz="1600">
                <a:solidFill>
                  <a:schemeClr val="tx1"/>
                </a:solidFill>
                <a:latin typeface="+mn-lt"/>
              </a:defRPr>
            </a:lvl2pPr>
            <a:lvl3pPr>
              <a:defRPr sz="1600">
                <a:solidFill>
                  <a:schemeClr val="tx1"/>
                </a:solidFill>
                <a:latin typeface="+mn-lt"/>
              </a:defRPr>
            </a:lvl3pPr>
            <a:lvl4pPr>
              <a:defRPr sz="1600">
                <a:solidFill>
                  <a:schemeClr val="tx1"/>
                </a:solidFill>
                <a:latin typeface="+mn-lt"/>
              </a:defRPr>
            </a:lvl4pPr>
            <a:lvl5pPr>
              <a:defRPr sz="1600">
                <a:solidFill>
                  <a:schemeClr val="tx1"/>
                </a:solidFill>
                <a:latin typeface="+mn-lt"/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10"/>
          </p:nvPr>
        </p:nvSpPr>
        <p:spPr>
          <a:xfrm>
            <a:off x="8121990" y="2039113"/>
            <a:ext cx="3592328" cy="4302950"/>
          </a:xfrm>
        </p:spPr>
        <p:txBody>
          <a:bodyPr/>
          <a:lstStyle>
            <a:lvl1pPr>
              <a:defRPr sz="1600" b="0">
                <a:solidFill>
                  <a:schemeClr val="tx1"/>
                </a:solidFill>
                <a:latin typeface="+mn-lt"/>
              </a:defRPr>
            </a:lvl1pPr>
            <a:lvl2pPr>
              <a:defRPr sz="1600" b="0">
                <a:solidFill>
                  <a:schemeClr val="tx1"/>
                </a:solidFill>
                <a:latin typeface="+mn-lt"/>
              </a:defRPr>
            </a:lvl2pPr>
            <a:lvl3pPr>
              <a:defRPr sz="1600">
                <a:solidFill>
                  <a:schemeClr val="tx1"/>
                </a:solidFill>
                <a:latin typeface="+mn-lt"/>
              </a:defRPr>
            </a:lvl3pPr>
            <a:lvl4pPr>
              <a:defRPr sz="1600">
                <a:solidFill>
                  <a:schemeClr val="tx1"/>
                </a:solidFill>
                <a:latin typeface="+mn-lt"/>
              </a:defRPr>
            </a:lvl4pPr>
            <a:lvl5pPr>
              <a:defRPr sz="1600">
                <a:solidFill>
                  <a:schemeClr val="tx1"/>
                </a:solidFill>
                <a:latin typeface="+mn-lt"/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1"/>
          </p:nvPr>
        </p:nvSpPr>
        <p:spPr>
          <a:xfrm>
            <a:off x="490181" y="1453899"/>
            <a:ext cx="3592329" cy="492699"/>
          </a:xfrm>
        </p:spPr>
        <p:txBody>
          <a:bodyPr wrap="square">
            <a:noAutofit/>
          </a:bodyPr>
          <a:lstStyle>
            <a:lvl1pPr>
              <a:defRPr sz="1600" b="0">
                <a:solidFill>
                  <a:schemeClr val="tx1"/>
                </a:solidFill>
                <a:latin typeface="+mn-lt"/>
                <a:cs typeface="SABIC Typeface Text" panose="020B0603060202020204" pitchFamily="34" charset="0"/>
              </a:defRPr>
            </a:lvl1pPr>
            <a:lvl2pPr>
              <a:defRPr sz="2033">
                <a:solidFill>
                  <a:schemeClr val="tx1"/>
                </a:solidFill>
              </a:defRPr>
            </a:lvl2pPr>
            <a:lvl3pPr>
              <a:defRPr sz="2033">
                <a:solidFill>
                  <a:schemeClr val="tx1"/>
                </a:solidFill>
              </a:defRPr>
            </a:lvl3pPr>
            <a:lvl4pPr>
              <a:defRPr sz="2033">
                <a:solidFill>
                  <a:schemeClr val="tx1"/>
                </a:solidFill>
              </a:defRPr>
            </a:lvl4pPr>
            <a:lvl5pPr>
              <a:defRPr sz="2033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306083" y="1453899"/>
            <a:ext cx="3592329" cy="492699"/>
          </a:xfrm>
        </p:spPr>
        <p:txBody>
          <a:bodyPr wrap="square">
            <a:noAutofit/>
          </a:bodyPr>
          <a:lstStyle>
            <a:lvl1pPr>
              <a:defRPr sz="1600" b="0">
                <a:solidFill>
                  <a:schemeClr val="tx1"/>
                </a:solidFill>
                <a:latin typeface="+mn-lt"/>
                <a:cs typeface="SABIC Typeface Text" panose="020B0603060202020204" pitchFamily="34" charset="0"/>
              </a:defRPr>
            </a:lvl1pPr>
            <a:lvl2pPr>
              <a:defRPr sz="2033">
                <a:solidFill>
                  <a:schemeClr val="tx1"/>
                </a:solidFill>
              </a:defRPr>
            </a:lvl2pPr>
            <a:lvl3pPr>
              <a:defRPr sz="2033">
                <a:solidFill>
                  <a:schemeClr val="tx1"/>
                </a:solidFill>
              </a:defRPr>
            </a:lvl3pPr>
            <a:lvl4pPr>
              <a:defRPr sz="2033">
                <a:solidFill>
                  <a:schemeClr val="tx1"/>
                </a:solidFill>
              </a:defRPr>
            </a:lvl4pPr>
            <a:lvl5pPr>
              <a:defRPr sz="2033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8121991" y="1453899"/>
            <a:ext cx="3592329" cy="492699"/>
          </a:xfrm>
        </p:spPr>
        <p:txBody>
          <a:bodyPr wrap="square">
            <a:noAutofit/>
          </a:bodyPr>
          <a:lstStyle>
            <a:lvl1pPr>
              <a:defRPr sz="1600" b="0">
                <a:solidFill>
                  <a:schemeClr val="tx1"/>
                </a:solidFill>
                <a:latin typeface="+mn-lt"/>
                <a:cs typeface="SABIC Typeface Text" panose="020B0603060202020204" pitchFamily="34" charset="0"/>
              </a:defRPr>
            </a:lvl1pPr>
            <a:lvl2pPr>
              <a:defRPr sz="2033">
                <a:solidFill>
                  <a:schemeClr val="tx1"/>
                </a:solidFill>
              </a:defRPr>
            </a:lvl2pPr>
            <a:lvl3pPr>
              <a:defRPr sz="2033">
                <a:solidFill>
                  <a:schemeClr val="tx1"/>
                </a:solidFill>
              </a:defRPr>
            </a:lvl3pPr>
            <a:lvl4pPr>
              <a:defRPr sz="2033">
                <a:solidFill>
                  <a:schemeClr val="tx1"/>
                </a:solidFill>
              </a:defRPr>
            </a:lvl4pPr>
            <a:lvl5pPr>
              <a:defRPr sz="2033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90180" y="406400"/>
            <a:ext cx="9975451" cy="577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0179" y="6522335"/>
            <a:ext cx="7277590" cy="130805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850" b="0" cap="none" baseline="0"/>
            </a:lvl1pPr>
          </a:lstStyle>
          <a:p>
            <a:pPr lvl="0"/>
            <a:r>
              <a:rPr lang="en-US" dirty="0"/>
              <a:t>Footer: Information Source, Trademark attribution, Confidentiality Marks (8.5pts) </a:t>
            </a:r>
          </a:p>
        </p:txBody>
      </p:sp>
    </p:spTree>
    <p:extLst>
      <p:ext uri="{BB962C8B-B14F-4D97-AF65-F5344CB8AC3E}">
        <p14:creationId xmlns:p14="http://schemas.microsoft.com/office/powerpoint/2010/main" val="27905072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0181" y="1876425"/>
            <a:ext cx="2709095" cy="4313238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</a:defRPr>
            </a:lvl1pPr>
            <a:lvl2pPr>
              <a:defRPr sz="1600">
                <a:solidFill>
                  <a:schemeClr val="tx1"/>
                </a:solidFill>
                <a:latin typeface="+mn-lt"/>
              </a:defRPr>
            </a:lvl2pPr>
            <a:lvl3pPr>
              <a:defRPr sz="1600">
                <a:solidFill>
                  <a:schemeClr val="tx1"/>
                </a:solidFill>
                <a:latin typeface="+mn-lt"/>
              </a:defRPr>
            </a:lvl3pPr>
            <a:lvl4pPr>
              <a:defRPr sz="1600">
                <a:solidFill>
                  <a:schemeClr val="tx1"/>
                </a:solidFill>
                <a:latin typeface="+mn-lt"/>
              </a:defRPr>
            </a:lvl4pPr>
            <a:lvl5pPr>
              <a:defRPr sz="1600">
                <a:solidFill>
                  <a:schemeClr val="tx1"/>
                </a:solidFill>
                <a:latin typeface="+mn-lt"/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28297" y="1876425"/>
            <a:ext cx="2709096" cy="4313238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</a:defRPr>
            </a:lvl1pPr>
            <a:lvl2pPr>
              <a:defRPr sz="1600">
                <a:solidFill>
                  <a:schemeClr val="tx1"/>
                </a:solidFill>
                <a:latin typeface="+mn-lt"/>
              </a:defRPr>
            </a:lvl2pPr>
            <a:lvl3pPr>
              <a:defRPr sz="1600">
                <a:solidFill>
                  <a:schemeClr val="tx1"/>
                </a:solidFill>
                <a:latin typeface="+mn-lt"/>
              </a:defRPr>
            </a:lvl3pPr>
            <a:lvl4pPr>
              <a:defRPr sz="1600">
                <a:solidFill>
                  <a:schemeClr val="tx1"/>
                </a:solidFill>
                <a:latin typeface="+mn-lt"/>
              </a:defRPr>
            </a:lvl4pPr>
            <a:lvl5pPr>
              <a:defRPr sz="1600">
                <a:solidFill>
                  <a:schemeClr val="tx1"/>
                </a:solidFill>
                <a:latin typeface="+mn-lt"/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10"/>
          </p:nvPr>
        </p:nvSpPr>
        <p:spPr>
          <a:xfrm>
            <a:off x="6166415" y="1876425"/>
            <a:ext cx="2709096" cy="4313238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</a:defRPr>
            </a:lvl1pPr>
            <a:lvl2pPr>
              <a:defRPr sz="1600">
                <a:solidFill>
                  <a:schemeClr val="tx1"/>
                </a:solidFill>
                <a:latin typeface="+mn-lt"/>
              </a:defRPr>
            </a:lvl2pPr>
            <a:lvl3pPr>
              <a:defRPr sz="1600">
                <a:solidFill>
                  <a:schemeClr val="tx1"/>
                </a:solidFill>
                <a:latin typeface="+mn-lt"/>
              </a:defRPr>
            </a:lvl3pPr>
            <a:lvl4pPr>
              <a:defRPr sz="1600">
                <a:solidFill>
                  <a:schemeClr val="tx1"/>
                </a:solidFill>
                <a:latin typeface="+mn-lt"/>
              </a:defRPr>
            </a:lvl4pPr>
            <a:lvl5pPr>
              <a:defRPr sz="1600">
                <a:solidFill>
                  <a:schemeClr val="tx1"/>
                </a:solidFill>
                <a:latin typeface="+mn-lt"/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9005222" y="1876425"/>
            <a:ext cx="2709096" cy="4313238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</a:defRPr>
            </a:lvl1pPr>
            <a:lvl2pPr>
              <a:defRPr sz="1600">
                <a:solidFill>
                  <a:schemeClr val="tx1"/>
                </a:solidFill>
                <a:latin typeface="+mn-lt"/>
              </a:defRPr>
            </a:lvl2pPr>
            <a:lvl3pPr>
              <a:defRPr sz="1600">
                <a:solidFill>
                  <a:schemeClr val="tx1"/>
                </a:solidFill>
                <a:latin typeface="+mn-lt"/>
              </a:defRPr>
            </a:lvl3pPr>
            <a:lvl4pPr>
              <a:defRPr sz="1600">
                <a:solidFill>
                  <a:schemeClr val="tx1"/>
                </a:solidFill>
                <a:latin typeface="+mn-lt"/>
              </a:defRPr>
            </a:lvl4pPr>
            <a:lvl5pPr>
              <a:defRPr sz="1600">
                <a:solidFill>
                  <a:schemeClr val="tx1"/>
                </a:solidFill>
                <a:latin typeface="+mn-lt"/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90181" y="1453896"/>
            <a:ext cx="2709095" cy="419100"/>
          </a:xfrm>
        </p:spPr>
        <p:txBody>
          <a:bodyPr/>
          <a:lstStyle>
            <a:lvl1pPr>
              <a:defRPr sz="1600" b="0">
                <a:solidFill>
                  <a:schemeClr val="tx1"/>
                </a:solidFill>
                <a:latin typeface="+mn-lt"/>
                <a:cs typeface="SABIC Typeface Text" panose="020B0603060202020204" pitchFamily="34" charset="0"/>
              </a:defRPr>
            </a:lvl1pPr>
            <a:lvl2pPr>
              <a:defRPr sz="1777">
                <a:solidFill>
                  <a:schemeClr val="tx1"/>
                </a:solidFill>
              </a:defRPr>
            </a:lvl2pPr>
            <a:lvl3pPr>
              <a:defRPr sz="1777">
                <a:solidFill>
                  <a:schemeClr val="tx1"/>
                </a:solidFill>
              </a:defRPr>
            </a:lvl3pPr>
            <a:lvl4pPr>
              <a:defRPr sz="1777">
                <a:solidFill>
                  <a:schemeClr val="tx1"/>
                </a:solidFill>
              </a:defRPr>
            </a:lvl4pPr>
            <a:lvl5pPr>
              <a:defRPr sz="1777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3328297" y="1453896"/>
            <a:ext cx="2709096" cy="419100"/>
          </a:xfrm>
        </p:spPr>
        <p:txBody>
          <a:bodyPr/>
          <a:lstStyle>
            <a:lvl1pPr>
              <a:defRPr sz="1600" b="0">
                <a:solidFill>
                  <a:schemeClr val="tx1"/>
                </a:solidFill>
                <a:latin typeface="+mn-lt"/>
                <a:cs typeface="SABIC Typeface Text" panose="020B0603060202020204" pitchFamily="34" charset="0"/>
              </a:defRPr>
            </a:lvl1pPr>
            <a:lvl2pPr>
              <a:defRPr sz="1777">
                <a:solidFill>
                  <a:schemeClr val="tx1"/>
                </a:solidFill>
              </a:defRPr>
            </a:lvl2pPr>
            <a:lvl3pPr>
              <a:defRPr sz="1777">
                <a:solidFill>
                  <a:schemeClr val="tx1"/>
                </a:solidFill>
              </a:defRPr>
            </a:lvl3pPr>
            <a:lvl4pPr>
              <a:defRPr sz="1777">
                <a:solidFill>
                  <a:schemeClr val="tx1"/>
                </a:solidFill>
              </a:defRPr>
            </a:lvl4pPr>
            <a:lvl5pPr>
              <a:defRPr sz="1777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4"/>
          </p:nvPr>
        </p:nvSpPr>
        <p:spPr>
          <a:xfrm>
            <a:off x="6166415" y="1453896"/>
            <a:ext cx="2709096" cy="419100"/>
          </a:xfrm>
        </p:spPr>
        <p:txBody>
          <a:bodyPr/>
          <a:lstStyle>
            <a:lvl1pPr>
              <a:defRPr sz="1600" b="0">
                <a:solidFill>
                  <a:schemeClr val="tx1"/>
                </a:solidFill>
                <a:latin typeface="+mn-lt"/>
                <a:cs typeface="SABIC Typeface Text" panose="020B0603060202020204" pitchFamily="34" charset="0"/>
              </a:defRPr>
            </a:lvl1pPr>
            <a:lvl2pPr>
              <a:defRPr sz="1777">
                <a:solidFill>
                  <a:schemeClr val="tx1"/>
                </a:solidFill>
              </a:defRPr>
            </a:lvl2pPr>
            <a:lvl3pPr>
              <a:defRPr sz="1777">
                <a:solidFill>
                  <a:schemeClr val="tx1"/>
                </a:solidFill>
              </a:defRPr>
            </a:lvl3pPr>
            <a:lvl4pPr>
              <a:defRPr sz="1777">
                <a:solidFill>
                  <a:schemeClr val="tx1"/>
                </a:solidFill>
              </a:defRPr>
            </a:lvl4pPr>
            <a:lvl5pPr>
              <a:defRPr sz="1777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9005222" y="1453896"/>
            <a:ext cx="2709096" cy="419100"/>
          </a:xfrm>
        </p:spPr>
        <p:txBody>
          <a:bodyPr/>
          <a:lstStyle>
            <a:lvl1pPr>
              <a:defRPr sz="1600" b="0">
                <a:solidFill>
                  <a:schemeClr val="tx1"/>
                </a:solidFill>
                <a:latin typeface="+mn-lt"/>
                <a:cs typeface="SABIC Typeface Text" panose="020B0603060202020204" pitchFamily="34" charset="0"/>
              </a:defRPr>
            </a:lvl1pPr>
            <a:lvl2pPr>
              <a:defRPr sz="1777">
                <a:solidFill>
                  <a:schemeClr val="tx1"/>
                </a:solidFill>
              </a:defRPr>
            </a:lvl2pPr>
            <a:lvl3pPr>
              <a:defRPr sz="1777">
                <a:solidFill>
                  <a:schemeClr val="tx1"/>
                </a:solidFill>
              </a:defRPr>
            </a:lvl3pPr>
            <a:lvl4pPr>
              <a:defRPr sz="1777">
                <a:solidFill>
                  <a:schemeClr val="tx1"/>
                </a:solidFill>
              </a:defRPr>
            </a:lvl4pPr>
            <a:lvl5pPr>
              <a:defRPr sz="1777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90180" y="406400"/>
            <a:ext cx="9975451" cy="577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90179" y="6522335"/>
            <a:ext cx="7277590" cy="130805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850" b="0" cap="none" baseline="0"/>
            </a:lvl1pPr>
          </a:lstStyle>
          <a:p>
            <a:pPr lvl="0"/>
            <a:r>
              <a:rPr lang="en-US" dirty="0"/>
              <a:t>Footer: Information Source, Trademark attribution, Confidentiality Marks (8.5pts) </a:t>
            </a:r>
          </a:p>
        </p:txBody>
      </p:sp>
    </p:spTree>
    <p:extLst>
      <p:ext uri="{BB962C8B-B14F-4D97-AF65-F5344CB8AC3E}">
        <p14:creationId xmlns:p14="http://schemas.microsoft.com/office/powerpoint/2010/main" val="1365798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Lines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32" b="12018"/>
          <a:stretch/>
        </p:blipFill>
        <p:spPr>
          <a:xfrm>
            <a:off x="9204960" y="3527036"/>
            <a:ext cx="2987040" cy="33309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44" b="21432"/>
          <a:stretch/>
        </p:blipFill>
        <p:spPr>
          <a:xfrm>
            <a:off x="2255520" y="1746504"/>
            <a:ext cx="9936480" cy="5111496"/>
          </a:xfrm>
          <a:prstGeom prst="rect">
            <a:avLst/>
          </a:prstGeom>
        </p:spPr>
      </p:pic>
      <p:sp>
        <p:nvSpPr>
          <p:cNvPr id="22" name="Text Placeholder 35"/>
          <p:cNvSpPr>
            <a:spLocks noGrp="1"/>
          </p:cNvSpPr>
          <p:nvPr>
            <p:ph type="body" sz="quarter" idx="11" hasCustomPrompt="1"/>
          </p:nvPr>
        </p:nvSpPr>
        <p:spPr>
          <a:xfrm>
            <a:off x="727910" y="3406565"/>
            <a:ext cx="5925346" cy="1812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116092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1200" cap="all" baseline="0">
                <a:solidFill>
                  <a:schemeClr val="tx1"/>
                </a:solidFill>
                <a:latin typeface="SABIC Typeface Headline" panose="020B0603060202020204" pitchFamily="34" charset="0"/>
                <a:cs typeface="SABIC Typeface Headline" panose="020B0603060202020204" pitchFamily="34" charset="0"/>
              </a:defRPr>
            </a:lvl1pPr>
            <a:lvl2pPr>
              <a:defRPr sz="1143" cap="all" baseline="0">
                <a:solidFill>
                  <a:schemeClr val="tx1"/>
                </a:solidFill>
              </a:defRPr>
            </a:lvl2pPr>
            <a:lvl3pPr>
              <a:defRPr sz="1143" cap="all" baseline="0">
                <a:solidFill>
                  <a:schemeClr val="tx1"/>
                </a:solidFill>
              </a:defRPr>
            </a:lvl3pPr>
            <a:lvl4pPr>
              <a:defRPr sz="1143" cap="all" baseline="0">
                <a:solidFill>
                  <a:schemeClr val="tx1"/>
                </a:solidFill>
              </a:defRPr>
            </a:lvl4pPr>
            <a:lvl5pPr>
              <a:defRPr sz="1143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Short Subhead all caps (12pt regular) optional</a:t>
            </a:r>
            <a:endParaRPr lang="ar-SA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8" hasCustomPrompt="1"/>
          </p:nvPr>
        </p:nvSpPr>
        <p:spPr>
          <a:xfrm>
            <a:off x="727911" y="4432889"/>
            <a:ext cx="5925345" cy="171730"/>
          </a:xfrm>
        </p:spPr>
        <p:txBody>
          <a:bodyPr/>
          <a:lstStyle>
            <a:lvl1pPr marL="0" marR="0" indent="0" algn="l" defTabSz="116092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1000" cap="all" baseline="0">
                <a:solidFill>
                  <a:schemeClr val="accent4"/>
                </a:solidFill>
              </a:defRPr>
            </a:lvl1pPr>
          </a:lstStyle>
          <a:p>
            <a:pPr marL="0" marR="0" lvl="0" indent="0" algn="l" defTabSz="116092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Confidential marks all caps (10pt light)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27762" y="3974758"/>
            <a:ext cx="5925495" cy="446795"/>
          </a:xfrm>
        </p:spPr>
        <p:txBody>
          <a:bodyPr vert="horz" wrap="square" lIns="0" tIns="0" rIns="0" bIns="0" rtlCol="0">
            <a:noAutofit/>
          </a:bodyPr>
          <a:lstStyle>
            <a:lvl1pPr algn="l" rtl="0">
              <a:defRPr lang="en-US" sz="1000" dirty="0">
                <a:solidFill>
                  <a:schemeClr val="tx1"/>
                </a:solidFill>
                <a:latin typeface="+mn-lt"/>
                <a:cs typeface="SABIC Typeface Text Light" panose="020B0303060202020204" pitchFamily="34" charset="0"/>
              </a:defRPr>
            </a:lvl1pPr>
          </a:lstStyle>
          <a:p>
            <a:pPr lvl="0"/>
            <a:r>
              <a:rPr lang="en-US" dirty="0"/>
              <a:t>Author’s Name (10pt light)</a:t>
            </a:r>
            <a:br>
              <a:rPr lang="en-US" dirty="0"/>
            </a:br>
            <a:r>
              <a:rPr lang="en-US" dirty="0"/>
              <a:t>Event, City, Country, Month XX, Year (10pt light)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449" y="514285"/>
            <a:ext cx="1802460" cy="92601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23" y="736036"/>
            <a:ext cx="3000895" cy="2194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7910" y="1673351"/>
            <a:ext cx="8961120" cy="1647830"/>
          </a:xfrm>
        </p:spPr>
        <p:txBody>
          <a:bodyPr/>
          <a:lstStyle>
            <a:lvl1pPr>
              <a:defRPr lang="en-US" sz="3600" b="0" cap="all" baseline="0" dirty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Document headline</a:t>
            </a:r>
            <a:br>
              <a:rPr lang="en-US" dirty="0"/>
            </a:br>
            <a:r>
              <a:rPr lang="en-US" dirty="0"/>
              <a:t>all caps (36pt light) </a:t>
            </a:r>
            <a:br>
              <a:rPr lang="en-US" dirty="0"/>
            </a:br>
            <a:r>
              <a:rPr lang="en-US" dirty="0"/>
              <a:t>three lines maximum</a:t>
            </a:r>
          </a:p>
        </p:txBody>
      </p:sp>
    </p:spTree>
    <p:extLst>
      <p:ext uri="{BB962C8B-B14F-4D97-AF65-F5344CB8AC3E}">
        <p14:creationId xmlns:p14="http://schemas.microsoft.com/office/powerpoint/2010/main" val="14883762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0258" y="1876425"/>
            <a:ext cx="2087496" cy="4313238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</a:defRPr>
            </a:lvl1pPr>
            <a:lvl2pPr>
              <a:defRPr sz="1600">
                <a:solidFill>
                  <a:schemeClr val="tx1"/>
                </a:solidFill>
                <a:latin typeface="+mn-lt"/>
              </a:defRPr>
            </a:lvl2pPr>
            <a:lvl3pPr>
              <a:defRPr sz="1600">
                <a:solidFill>
                  <a:schemeClr val="tx1"/>
                </a:solidFill>
                <a:latin typeface="+mn-lt"/>
              </a:defRPr>
            </a:lvl3pPr>
            <a:lvl4pPr>
              <a:defRPr sz="1600">
                <a:solidFill>
                  <a:schemeClr val="tx1"/>
                </a:solidFill>
                <a:latin typeface="+mn-lt"/>
              </a:defRPr>
            </a:lvl4pPr>
            <a:lvl5pPr>
              <a:defRPr sz="1600">
                <a:solidFill>
                  <a:schemeClr val="tx1"/>
                </a:solidFill>
                <a:latin typeface="+mn-lt"/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5301" y="1876425"/>
            <a:ext cx="2087497" cy="4313238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</a:defRPr>
            </a:lvl1pPr>
            <a:lvl2pPr>
              <a:defRPr sz="1600">
                <a:solidFill>
                  <a:schemeClr val="tx1"/>
                </a:solidFill>
                <a:latin typeface="+mn-lt"/>
              </a:defRPr>
            </a:lvl2pPr>
            <a:lvl3pPr>
              <a:defRPr sz="1600">
                <a:solidFill>
                  <a:schemeClr val="tx1"/>
                </a:solidFill>
                <a:latin typeface="+mn-lt"/>
              </a:defRPr>
            </a:lvl3pPr>
            <a:lvl4pPr>
              <a:defRPr sz="1600">
                <a:solidFill>
                  <a:schemeClr val="tx1"/>
                </a:solidFill>
                <a:latin typeface="+mn-lt"/>
              </a:defRPr>
            </a:lvl4pPr>
            <a:lvl5pPr>
              <a:defRPr sz="1600">
                <a:solidFill>
                  <a:schemeClr val="tx1"/>
                </a:solidFill>
                <a:latin typeface="+mn-lt"/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10"/>
          </p:nvPr>
        </p:nvSpPr>
        <p:spPr>
          <a:xfrm>
            <a:off x="5062438" y="1876425"/>
            <a:ext cx="2087497" cy="4313238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</a:defRPr>
            </a:lvl1pPr>
            <a:lvl2pPr>
              <a:defRPr sz="1600">
                <a:solidFill>
                  <a:schemeClr val="tx1"/>
                </a:solidFill>
                <a:latin typeface="+mn-lt"/>
              </a:defRPr>
            </a:lvl2pPr>
            <a:lvl3pPr>
              <a:defRPr sz="1600">
                <a:solidFill>
                  <a:schemeClr val="tx1"/>
                </a:solidFill>
                <a:latin typeface="+mn-lt"/>
              </a:defRPr>
            </a:lvl3pPr>
            <a:lvl4pPr>
              <a:defRPr sz="1600">
                <a:solidFill>
                  <a:schemeClr val="tx1"/>
                </a:solidFill>
                <a:latin typeface="+mn-lt"/>
              </a:defRPr>
            </a:lvl4pPr>
            <a:lvl5pPr>
              <a:defRPr sz="1600">
                <a:solidFill>
                  <a:schemeClr val="tx1"/>
                </a:solidFill>
                <a:latin typeface="+mn-lt"/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7351914" y="1876425"/>
            <a:ext cx="2087497" cy="4313238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</a:defRPr>
            </a:lvl1pPr>
            <a:lvl2pPr>
              <a:defRPr sz="1600">
                <a:solidFill>
                  <a:schemeClr val="tx1"/>
                </a:solidFill>
                <a:latin typeface="+mn-lt"/>
              </a:defRPr>
            </a:lvl2pPr>
            <a:lvl3pPr>
              <a:defRPr sz="1600">
                <a:solidFill>
                  <a:schemeClr val="tx1"/>
                </a:solidFill>
                <a:latin typeface="+mn-lt"/>
              </a:defRPr>
            </a:lvl3pPr>
            <a:lvl4pPr>
              <a:defRPr sz="1600">
                <a:solidFill>
                  <a:schemeClr val="tx1"/>
                </a:solidFill>
                <a:latin typeface="+mn-lt"/>
              </a:defRPr>
            </a:lvl4pPr>
            <a:lvl5pPr>
              <a:defRPr sz="1600">
                <a:solidFill>
                  <a:schemeClr val="tx1"/>
                </a:solidFill>
                <a:latin typeface="+mn-lt"/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9622080" y="1876425"/>
            <a:ext cx="2087496" cy="4313238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</a:defRPr>
            </a:lvl1pPr>
            <a:lvl2pPr>
              <a:defRPr sz="1600">
                <a:solidFill>
                  <a:schemeClr val="tx1"/>
                </a:solidFill>
                <a:latin typeface="+mn-lt"/>
              </a:defRPr>
            </a:lvl2pPr>
            <a:lvl3pPr>
              <a:defRPr sz="1600">
                <a:solidFill>
                  <a:schemeClr val="tx1"/>
                </a:solidFill>
                <a:latin typeface="+mn-lt"/>
              </a:defRPr>
            </a:lvl3pPr>
            <a:lvl4pPr>
              <a:defRPr sz="1600">
                <a:solidFill>
                  <a:schemeClr val="tx1"/>
                </a:solidFill>
                <a:latin typeface="+mn-lt"/>
              </a:defRPr>
            </a:lvl4pPr>
            <a:lvl5pPr>
              <a:defRPr sz="1600">
                <a:solidFill>
                  <a:schemeClr val="tx1"/>
                </a:solidFill>
                <a:latin typeface="+mn-lt"/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90181" y="1453896"/>
            <a:ext cx="2087496" cy="419100"/>
          </a:xfrm>
        </p:spPr>
        <p:txBody>
          <a:bodyPr/>
          <a:lstStyle>
            <a:lvl1pPr>
              <a:defRPr sz="1600" b="0">
                <a:solidFill>
                  <a:schemeClr val="tx1"/>
                </a:solidFill>
                <a:latin typeface="+mn-lt"/>
                <a:cs typeface="SABIC Typeface Text" panose="020B0603060202020204" pitchFamily="34" charset="0"/>
              </a:defRPr>
            </a:lvl1pPr>
            <a:lvl2pPr>
              <a:defRPr sz="1524">
                <a:solidFill>
                  <a:schemeClr val="tx1"/>
                </a:solidFill>
              </a:defRPr>
            </a:lvl2pPr>
            <a:lvl3pPr>
              <a:defRPr sz="1524">
                <a:solidFill>
                  <a:schemeClr val="tx1"/>
                </a:solidFill>
              </a:defRPr>
            </a:lvl3pPr>
            <a:lvl4pPr>
              <a:defRPr sz="1524">
                <a:solidFill>
                  <a:schemeClr val="tx1"/>
                </a:solidFill>
              </a:defRPr>
            </a:lvl4pPr>
            <a:lvl5pPr>
              <a:defRPr sz="1524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4"/>
          </p:nvPr>
        </p:nvSpPr>
        <p:spPr>
          <a:xfrm>
            <a:off x="2765224" y="1453896"/>
            <a:ext cx="2087497" cy="419100"/>
          </a:xfrm>
        </p:spPr>
        <p:txBody>
          <a:bodyPr/>
          <a:lstStyle>
            <a:lvl1pPr>
              <a:defRPr sz="1600" b="0">
                <a:solidFill>
                  <a:schemeClr val="tx1"/>
                </a:solidFill>
                <a:latin typeface="+mn-lt"/>
                <a:cs typeface="SABIC Typeface Text" panose="020B0603060202020204" pitchFamily="34" charset="0"/>
              </a:defRPr>
            </a:lvl1pPr>
            <a:lvl2pPr>
              <a:defRPr sz="1524">
                <a:solidFill>
                  <a:schemeClr val="tx1"/>
                </a:solidFill>
              </a:defRPr>
            </a:lvl2pPr>
            <a:lvl3pPr>
              <a:defRPr sz="1524">
                <a:solidFill>
                  <a:schemeClr val="tx1"/>
                </a:solidFill>
              </a:defRPr>
            </a:lvl3pPr>
            <a:lvl4pPr>
              <a:defRPr sz="1524">
                <a:solidFill>
                  <a:schemeClr val="tx1"/>
                </a:solidFill>
              </a:defRPr>
            </a:lvl4pPr>
            <a:lvl5pPr>
              <a:defRPr sz="1524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5062438" y="1453896"/>
            <a:ext cx="2087497" cy="419100"/>
          </a:xfrm>
        </p:spPr>
        <p:txBody>
          <a:bodyPr/>
          <a:lstStyle>
            <a:lvl1pPr>
              <a:defRPr sz="1600" b="0">
                <a:solidFill>
                  <a:schemeClr val="tx1"/>
                </a:solidFill>
                <a:latin typeface="+mn-lt"/>
                <a:cs typeface="SABIC Typeface Text" panose="020B0603060202020204" pitchFamily="34" charset="0"/>
              </a:defRPr>
            </a:lvl1pPr>
            <a:lvl2pPr>
              <a:defRPr sz="1524">
                <a:solidFill>
                  <a:schemeClr val="tx1"/>
                </a:solidFill>
              </a:defRPr>
            </a:lvl2pPr>
            <a:lvl3pPr>
              <a:defRPr sz="1524">
                <a:solidFill>
                  <a:schemeClr val="tx1"/>
                </a:solidFill>
              </a:defRPr>
            </a:lvl3pPr>
            <a:lvl4pPr>
              <a:defRPr sz="1524">
                <a:solidFill>
                  <a:schemeClr val="tx1"/>
                </a:solidFill>
              </a:defRPr>
            </a:lvl4pPr>
            <a:lvl5pPr>
              <a:defRPr sz="1524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6"/>
          </p:nvPr>
        </p:nvSpPr>
        <p:spPr>
          <a:xfrm>
            <a:off x="7351914" y="1453896"/>
            <a:ext cx="2087497" cy="419100"/>
          </a:xfrm>
        </p:spPr>
        <p:txBody>
          <a:bodyPr/>
          <a:lstStyle>
            <a:lvl1pPr>
              <a:defRPr sz="1600" b="0">
                <a:solidFill>
                  <a:schemeClr val="tx1"/>
                </a:solidFill>
                <a:latin typeface="+mn-lt"/>
                <a:cs typeface="SABIC Typeface Text" panose="020B0603060202020204" pitchFamily="34" charset="0"/>
              </a:defRPr>
            </a:lvl1pPr>
            <a:lvl2pPr>
              <a:defRPr sz="1524">
                <a:solidFill>
                  <a:schemeClr val="tx1"/>
                </a:solidFill>
              </a:defRPr>
            </a:lvl2pPr>
            <a:lvl3pPr>
              <a:defRPr sz="1524">
                <a:solidFill>
                  <a:schemeClr val="tx1"/>
                </a:solidFill>
              </a:defRPr>
            </a:lvl3pPr>
            <a:lvl4pPr>
              <a:defRPr sz="1524">
                <a:solidFill>
                  <a:schemeClr val="tx1"/>
                </a:solidFill>
              </a:defRPr>
            </a:lvl4pPr>
            <a:lvl5pPr>
              <a:defRPr sz="1524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9622080" y="1453896"/>
            <a:ext cx="2087496" cy="419100"/>
          </a:xfrm>
        </p:spPr>
        <p:txBody>
          <a:bodyPr/>
          <a:lstStyle>
            <a:lvl1pPr>
              <a:defRPr sz="1600" b="0">
                <a:solidFill>
                  <a:schemeClr val="tx1"/>
                </a:solidFill>
                <a:latin typeface="+mn-lt"/>
                <a:cs typeface="SABIC Typeface Text" panose="020B0603060202020204" pitchFamily="34" charset="0"/>
              </a:defRPr>
            </a:lvl1pPr>
            <a:lvl2pPr>
              <a:defRPr sz="1524">
                <a:solidFill>
                  <a:schemeClr val="tx1"/>
                </a:solidFill>
              </a:defRPr>
            </a:lvl2pPr>
            <a:lvl3pPr>
              <a:defRPr sz="1524">
                <a:solidFill>
                  <a:schemeClr val="tx1"/>
                </a:solidFill>
              </a:defRPr>
            </a:lvl3pPr>
            <a:lvl4pPr>
              <a:defRPr sz="1524">
                <a:solidFill>
                  <a:schemeClr val="tx1"/>
                </a:solidFill>
              </a:defRPr>
            </a:lvl4pPr>
            <a:lvl5pPr>
              <a:defRPr sz="1524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90180" y="406400"/>
            <a:ext cx="9975451" cy="577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90179" y="6522335"/>
            <a:ext cx="7277590" cy="130805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850" b="0" cap="none" baseline="0"/>
            </a:lvl1pPr>
          </a:lstStyle>
          <a:p>
            <a:pPr lvl="0"/>
            <a:r>
              <a:rPr lang="en-US" dirty="0"/>
              <a:t>Footer: Information Source, Trademark attribution, Confidentiality Marks (8.5pts) </a:t>
            </a:r>
          </a:p>
        </p:txBody>
      </p:sp>
    </p:spTree>
    <p:extLst>
      <p:ext uri="{BB962C8B-B14F-4D97-AF65-F5344CB8AC3E}">
        <p14:creationId xmlns:p14="http://schemas.microsoft.com/office/powerpoint/2010/main" val="789053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90180" y="406400"/>
            <a:ext cx="9975451" cy="577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490179" y="1876425"/>
            <a:ext cx="5403977" cy="1493838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</a:defRPr>
            </a:lvl1pPr>
            <a:lvl2pPr>
              <a:defRPr sz="1600">
                <a:solidFill>
                  <a:schemeClr val="tx1"/>
                </a:solidFill>
                <a:latin typeface="+mn-lt"/>
              </a:defRPr>
            </a:lvl2pPr>
            <a:lvl3pPr>
              <a:defRPr sz="1600">
                <a:solidFill>
                  <a:schemeClr val="tx1"/>
                </a:solidFill>
                <a:latin typeface="+mn-lt"/>
              </a:defRPr>
            </a:lvl3pPr>
            <a:lvl4pPr>
              <a:defRPr sz="1600">
                <a:solidFill>
                  <a:schemeClr val="tx1"/>
                </a:solidFill>
                <a:latin typeface="+mn-lt"/>
              </a:defRPr>
            </a:lvl4pPr>
            <a:lvl5pPr>
              <a:defRPr sz="2033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6298246" y="1876425"/>
            <a:ext cx="5403979" cy="1493838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</a:defRPr>
            </a:lvl1pPr>
            <a:lvl2pPr>
              <a:defRPr sz="1600">
                <a:solidFill>
                  <a:schemeClr val="tx1"/>
                </a:solidFill>
                <a:latin typeface="+mn-lt"/>
              </a:defRPr>
            </a:lvl2pPr>
            <a:lvl3pPr>
              <a:defRPr sz="1600">
                <a:solidFill>
                  <a:schemeClr val="tx1"/>
                </a:solidFill>
                <a:latin typeface="+mn-lt"/>
              </a:defRPr>
            </a:lvl3pPr>
            <a:lvl4pPr>
              <a:defRPr sz="1600">
                <a:solidFill>
                  <a:schemeClr val="tx1"/>
                </a:solidFill>
                <a:latin typeface="+mn-lt"/>
              </a:defRPr>
            </a:lvl4pPr>
            <a:lvl5pPr>
              <a:defRPr sz="2033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0"/>
          </p:nvPr>
        </p:nvSpPr>
        <p:spPr>
          <a:xfrm>
            <a:off x="490179" y="4000500"/>
            <a:ext cx="5403977" cy="1493838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</a:defRPr>
            </a:lvl1pPr>
            <a:lvl2pPr>
              <a:defRPr sz="1600">
                <a:solidFill>
                  <a:schemeClr val="tx1"/>
                </a:solidFill>
                <a:latin typeface="+mn-lt"/>
              </a:defRPr>
            </a:lvl2pPr>
            <a:lvl3pPr>
              <a:defRPr sz="1600">
                <a:solidFill>
                  <a:schemeClr val="tx1"/>
                </a:solidFill>
                <a:latin typeface="+mn-lt"/>
              </a:defRPr>
            </a:lvl3pPr>
            <a:lvl4pPr>
              <a:defRPr sz="1600">
                <a:solidFill>
                  <a:schemeClr val="tx1"/>
                </a:solidFill>
                <a:latin typeface="+mn-lt"/>
              </a:defRPr>
            </a:lvl4pPr>
            <a:lvl5pPr>
              <a:defRPr sz="2033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2"/>
          </p:nvPr>
        </p:nvSpPr>
        <p:spPr>
          <a:xfrm>
            <a:off x="490179" y="1453899"/>
            <a:ext cx="5403977" cy="419101"/>
          </a:xfrm>
        </p:spPr>
        <p:txBody>
          <a:bodyPr/>
          <a:lstStyle>
            <a:lvl1pPr>
              <a:defRPr sz="1600" b="0">
                <a:solidFill>
                  <a:schemeClr val="tx1"/>
                </a:solidFill>
                <a:latin typeface="+mn-lt"/>
                <a:cs typeface="SABIC Typeface Text" panose="020B0603060202020204" pitchFamily="34" charset="0"/>
              </a:defRPr>
            </a:lvl1pPr>
            <a:lvl2pPr>
              <a:defRPr sz="2033">
                <a:solidFill>
                  <a:schemeClr val="tx1"/>
                </a:solidFill>
              </a:defRPr>
            </a:lvl2pPr>
            <a:lvl3pPr>
              <a:defRPr sz="2033">
                <a:solidFill>
                  <a:schemeClr val="tx1"/>
                </a:solidFill>
              </a:defRPr>
            </a:lvl3pPr>
            <a:lvl4pPr>
              <a:defRPr sz="2033">
                <a:solidFill>
                  <a:schemeClr val="tx1"/>
                </a:solidFill>
              </a:defRPr>
            </a:lvl4pPr>
            <a:lvl5pPr>
              <a:defRPr sz="2033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3"/>
          </p:nvPr>
        </p:nvSpPr>
        <p:spPr>
          <a:xfrm>
            <a:off x="6298246" y="1453899"/>
            <a:ext cx="5403979" cy="419101"/>
          </a:xfrm>
        </p:spPr>
        <p:txBody>
          <a:bodyPr/>
          <a:lstStyle>
            <a:lvl1pPr>
              <a:defRPr sz="1600" b="0">
                <a:solidFill>
                  <a:schemeClr val="tx1"/>
                </a:solidFill>
                <a:latin typeface="+mn-lt"/>
                <a:cs typeface="SABIC Typeface Text" panose="020B0603060202020204" pitchFamily="34" charset="0"/>
              </a:defRPr>
            </a:lvl1pPr>
            <a:lvl2pPr>
              <a:defRPr sz="2033">
                <a:solidFill>
                  <a:schemeClr val="tx1"/>
                </a:solidFill>
              </a:defRPr>
            </a:lvl2pPr>
            <a:lvl3pPr>
              <a:defRPr sz="2033">
                <a:solidFill>
                  <a:schemeClr val="tx1"/>
                </a:solidFill>
              </a:defRPr>
            </a:lvl3pPr>
            <a:lvl4pPr>
              <a:defRPr sz="2033">
                <a:solidFill>
                  <a:schemeClr val="tx1"/>
                </a:solidFill>
              </a:defRPr>
            </a:lvl4pPr>
            <a:lvl5pPr>
              <a:defRPr sz="2033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4"/>
          </p:nvPr>
        </p:nvSpPr>
        <p:spPr>
          <a:xfrm>
            <a:off x="490179" y="3581403"/>
            <a:ext cx="5403977" cy="419101"/>
          </a:xfrm>
        </p:spPr>
        <p:txBody>
          <a:bodyPr/>
          <a:lstStyle>
            <a:lvl1pPr>
              <a:defRPr sz="1600" b="0">
                <a:solidFill>
                  <a:schemeClr val="tx1"/>
                </a:solidFill>
                <a:latin typeface="+mn-lt"/>
                <a:cs typeface="SABIC Typeface Text" panose="020B0603060202020204" pitchFamily="34" charset="0"/>
              </a:defRPr>
            </a:lvl1pPr>
            <a:lvl2pPr>
              <a:defRPr sz="2033">
                <a:solidFill>
                  <a:schemeClr val="tx1"/>
                </a:solidFill>
              </a:defRPr>
            </a:lvl2pPr>
            <a:lvl3pPr>
              <a:defRPr sz="2033">
                <a:solidFill>
                  <a:schemeClr val="tx1"/>
                </a:solidFill>
              </a:defRPr>
            </a:lvl3pPr>
            <a:lvl4pPr>
              <a:defRPr sz="2033">
                <a:solidFill>
                  <a:schemeClr val="tx1"/>
                </a:solidFill>
              </a:defRPr>
            </a:lvl4pPr>
            <a:lvl5pPr>
              <a:defRPr sz="2033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half" idx="19"/>
          </p:nvPr>
        </p:nvSpPr>
        <p:spPr>
          <a:xfrm>
            <a:off x="6298245" y="4000500"/>
            <a:ext cx="5403977" cy="1493838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</a:defRPr>
            </a:lvl1pPr>
            <a:lvl2pPr>
              <a:defRPr sz="1600">
                <a:solidFill>
                  <a:schemeClr val="tx1"/>
                </a:solidFill>
                <a:latin typeface="+mn-lt"/>
              </a:defRPr>
            </a:lvl2pPr>
            <a:lvl3pPr>
              <a:defRPr sz="1600">
                <a:solidFill>
                  <a:schemeClr val="tx1"/>
                </a:solidFill>
                <a:latin typeface="+mn-lt"/>
              </a:defRPr>
            </a:lvl3pPr>
            <a:lvl4pPr>
              <a:defRPr sz="1600">
                <a:solidFill>
                  <a:schemeClr val="tx1"/>
                </a:solidFill>
                <a:latin typeface="+mn-lt"/>
              </a:defRPr>
            </a:lvl4pPr>
            <a:lvl5pPr>
              <a:defRPr sz="2033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sz="half" idx="20"/>
          </p:nvPr>
        </p:nvSpPr>
        <p:spPr>
          <a:xfrm>
            <a:off x="6298245" y="3581403"/>
            <a:ext cx="5403977" cy="419101"/>
          </a:xfrm>
        </p:spPr>
        <p:txBody>
          <a:bodyPr/>
          <a:lstStyle>
            <a:lvl1pPr>
              <a:defRPr sz="1600" b="0">
                <a:solidFill>
                  <a:schemeClr val="tx1"/>
                </a:solidFill>
                <a:latin typeface="+mn-lt"/>
                <a:cs typeface="SABIC Typeface Text" panose="020B0603060202020204" pitchFamily="34" charset="0"/>
              </a:defRPr>
            </a:lvl1pPr>
            <a:lvl2pPr>
              <a:defRPr sz="2033">
                <a:solidFill>
                  <a:schemeClr val="tx1"/>
                </a:solidFill>
              </a:defRPr>
            </a:lvl2pPr>
            <a:lvl3pPr>
              <a:defRPr sz="2033">
                <a:solidFill>
                  <a:schemeClr val="tx1"/>
                </a:solidFill>
              </a:defRPr>
            </a:lvl3pPr>
            <a:lvl4pPr>
              <a:defRPr sz="2033">
                <a:solidFill>
                  <a:schemeClr val="tx1"/>
                </a:solidFill>
              </a:defRPr>
            </a:lvl4pPr>
            <a:lvl5pPr>
              <a:defRPr sz="2033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90179" y="6522335"/>
            <a:ext cx="7277590" cy="130805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850" b="0" cap="none" baseline="0"/>
            </a:lvl1pPr>
          </a:lstStyle>
          <a:p>
            <a:pPr lvl="0"/>
            <a:r>
              <a:rPr lang="en-US" dirty="0"/>
              <a:t>Footer: Information Source, Trademark attribution, Confidentiality Marks (8.5pts) </a:t>
            </a:r>
          </a:p>
        </p:txBody>
      </p:sp>
    </p:spTree>
    <p:extLst>
      <p:ext uri="{BB962C8B-B14F-4D97-AF65-F5344CB8AC3E}">
        <p14:creationId xmlns:p14="http://schemas.microsoft.com/office/powerpoint/2010/main" val="34704080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0181" y="1876425"/>
            <a:ext cx="3531224" cy="1493840"/>
          </a:xfrm>
        </p:spPr>
        <p:txBody>
          <a:bodyPr/>
          <a:lstStyle>
            <a:lvl1pPr>
              <a:defRPr sz="1600" b="0">
                <a:solidFill>
                  <a:schemeClr val="tx1"/>
                </a:solidFill>
                <a:latin typeface="+mn-lt"/>
              </a:defRPr>
            </a:lvl1pPr>
            <a:lvl2pPr>
              <a:defRPr sz="1600">
                <a:solidFill>
                  <a:schemeClr val="tx1"/>
                </a:solidFill>
                <a:latin typeface="+mn-lt"/>
              </a:defRPr>
            </a:lvl2pPr>
            <a:lvl3pPr>
              <a:defRPr sz="1600">
                <a:solidFill>
                  <a:schemeClr val="tx1"/>
                </a:solidFill>
                <a:latin typeface="+mn-lt"/>
              </a:defRPr>
            </a:lvl3pPr>
            <a:lvl4pPr>
              <a:defRPr sz="1600">
                <a:solidFill>
                  <a:schemeClr val="tx1"/>
                </a:solidFill>
                <a:latin typeface="+mn-lt"/>
              </a:defRPr>
            </a:lvl4pPr>
            <a:lvl5pPr>
              <a:defRPr sz="2033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36635" y="1876425"/>
            <a:ext cx="3531225" cy="1493840"/>
          </a:xfrm>
        </p:spPr>
        <p:txBody>
          <a:bodyPr/>
          <a:lstStyle>
            <a:lvl1pPr>
              <a:defRPr sz="1600" b="0">
                <a:solidFill>
                  <a:schemeClr val="tx1"/>
                </a:solidFill>
                <a:latin typeface="+mn-lt"/>
              </a:defRPr>
            </a:lvl1pPr>
            <a:lvl2pPr>
              <a:defRPr sz="1600">
                <a:solidFill>
                  <a:schemeClr val="tx1"/>
                </a:solidFill>
                <a:latin typeface="+mn-lt"/>
              </a:defRPr>
            </a:lvl2pPr>
            <a:lvl3pPr>
              <a:defRPr sz="1600">
                <a:solidFill>
                  <a:schemeClr val="tx1"/>
                </a:solidFill>
                <a:latin typeface="+mn-lt"/>
              </a:defRPr>
            </a:lvl3pPr>
            <a:lvl4pPr>
              <a:defRPr sz="1600">
                <a:solidFill>
                  <a:schemeClr val="tx1"/>
                </a:solidFill>
                <a:latin typeface="+mn-lt"/>
              </a:defRPr>
            </a:lvl4pPr>
            <a:lvl5pPr>
              <a:defRPr sz="2033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0"/>
          </p:nvPr>
        </p:nvSpPr>
        <p:spPr>
          <a:xfrm>
            <a:off x="8183093" y="1876425"/>
            <a:ext cx="3531225" cy="1493840"/>
          </a:xfrm>
        </p:spPr>
        <p:txBody>
          <a:bodyPr/>
          <a:lstStyle>
            <a:lvl1pPr>
              <a:defRPr sz="1600" b="0">
                <a:solidFill>
                  <a:schemeClr val="tx1"/>
                </a:solidFill>
                <a:latin typeface="+mn-lt"/>
              </a:defRPr>
            </a:lvl1pPr>
            <a:lvl2pPr>
              <a:defRPr sz="1600" b="0">
                <a:solidFill>
                  <a:schemeClr val="tx1"/>
                </a:solidFill>
                <a:latin typeface="+mn-lt"/>
              </a:defRPr>
            </a:lvl2pPr>
            <a:lvl3pPr>
              <a:defRPr sz="1600">
                <a:solidFill>
                  <a:schemeClr val="tx1"/>
                </a:solidFill>
                <a:latin typeface="+mn-lt"/>
              </a:defRPr>
            </a:lvl3pPr>
            <a:lvl4pPr>
              <a:defRPr sz="1600">
                <a:solidFill>
                  <a:schemeClr val="tx1"/>
                </a:solidFill>
                <a:latin typeface="+mn-lt"/>
              </a:defRPr>
            </a:lvl4pPr>
            <a:lvl5pPr>
              <a:defRPr sz="2033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1"/>
          </p:nvPr>
        </p:nvSpPr>
        <p:spPr>
          <a:xfrm>
            <a:off x="490181" y="4000499"/>
            <a:ext cx="3531224" cy="1493840"/>
          </a:xfrm>
        </p:spPr>
        <p:txBody>
          <a:bodyPr/>
          <a:lstStyle>
            <a:lvl1pPr>
              <a:defRPr sz="1600" b="0">
                <a:solidFill>
                  <a:schemeClr val="tx1"/>
                </a:solidFill>
                <a:latin typeface="+mn-lt"/>
              </a:defRPr>
            </a:lvl1pPr>
            <a:lvl2pPr>
              <a:defRPr sz="1600">
                <a:solidFill>
                  <a:schemeClr val="tx1"/>
                </a:solidFill>
                <a:latin typeface="+mn-lt"/>
              </a:defRPr>
            </a:lvl2pPr>
            <a:lvl3pPr>
              <a:defRPr sz="1600">
                <a:solidFill>
                  <a:schemeClr val="tx1"/>
                </a:solidFill>
                <a:latin typeface="+mn-lt"/>
              </a:defRPr>
            </a:lvl3pPr>
            <a:lvl4pPr>
              <a:defRPr sz="1600">
                <a:solidFill>
                  <a:schemeClr val="tx1"/>
                </a:solidFill>
                <a:latin typeface="+mn-lt"/>
              </a:defRPr>
            </a:lvl4pPr>
            <a:lvl5pPr>
              <a:defRPr sz="2033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2"/>
          </p:nvPr>
        </p:nvSpPr>
        <p:spPr>
          <a:xfrm>
            <a:off x="4336635" y="4000499"/>
            <a:ext cx="3531225" cy="1493840"/>
          </a:xfrm>
        </p:spPr>
        <p:txBody>
          <a:bodyPr/>
          <a:lstStyle>
            <a:lvl1pPr>
              <a:defRPr sz="1600" b="0">
                <a:solidFill>
                  <a:schemeClr val="tx1"/>
                </a:solidFill>
                <a:latin typeface="+mn-lt"/>
              </a:defRPr>
            </a:lvl1pPr>
            <a:lvl2pPr>
              <a:defRPr sz="1600">
                <a:solidFill>
                  <a:schemeClr val="tx1"/>
                </a:solidFill>
                <a:latin typeface="+mn-lt"/>
              </a:defRPr>
            </a:lvl2pPr>
            <a:lvl3pPr>
              <a:defRPr sz="1600">
                <a:solidFill>
                  <a:schemeClr val="tx1"/>
                </a:solidFill>
                <a:latin typeface="+mn-lt"/>
              </a:defRPr>
            </a:lvl3pPr>
            <a:lvl4pPr>
              <a:defRPr sz="1600">
                <a:solidFill>
                  <a:schemeClr val="tx1"/>
                </a:solidFill>
                <a:latin typeface="+mn-lt"/>
              </a:defRPr>
            </a:lvl4pPr>
            <a:lvl5pPr>
              <a:defRPr sz="2033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8183093" y="4000499"/>
            <a:ext cx="3531225" cy="1493840"/>
          </a:xfrm>
        </p:spPr>
        <p:txBody>
          <a:bodyPr/>
          <a:lstStyle>
            <a:lvl1pPr>
              <a:defRPr sz="1600" b="0">
                <a:solidFill>
                  <a:schemeClr val="tx1"/>
                </a:solidFill>
                <a:latin typeface="+mn-lt"/>
              </a:defRPr>
            </a:lvl1pPr>
            <a:lvl2pPr>
              <a:defRPr sz="1600" b="0">
                <a:solidFill>
                  <a:schemeClr val="tx1"/>
                </a:solidFill>
                <a:latin typeface="+mn-lt"/>
              </a:defRPr>
            </a:lvl2pPr>
            <a:lvl3pPr>
              <a:defRPr sz="1600">
                <a:solidFill>
                  <a:schemeClr val="tx1"/>
                </a:solidFill>
                <a:latin typeface="+mn-lt"/>
              </a:defRPr>
            </a:lvl3pPr>
            <a:lvl4pPr>
              <a:defRPr sz="1600">
                <a:solidFill>
                  <a:schemeClr val="tx1"/>
                </a:solidFill>
                <a:latin typeface="+mn-lt"/>
              </a:defRPr>
            </a:lvl4pPr>
            <a:lvl5pPr>
              <a:defRPr sz="2033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490181" y="1453896"/>
            <a:ext cx="3531224" cy="419100"/>
          </a:xfrm>
        </p:spPr>
        <p:txBody>
          <a:bodyPr/>
          <a:lstStyle>
            <a:lvl1pPr>
              <a:defRPr sz="1600" b="0">
                <a:solidFill>
                  <a:schemeClr val="tx1"/>
                </a:solidFill>
                <a:latin typeface="+mn-lt"/>
                <a:cs typeface="SABIC Typeface Text" panose="020B0603060202020204" pitchFamily="34" charset="0"/>
              </a:defRPr>
            </a:lvl1pPr>
            <a:lvl2pPr>
              <a:defRPr sz="2033">
                <a:solidFill>
                  <a:schemeClr val="tx1"/>
                </a:solidFill>
              </a:defRPr>
            </a:lvl2pPr>
            <a:lvl3pPr>
              <a:defRPr sz="2033">
                <a:solidFill>
                  <a:schemeClr val="tx1"/>
                </a:solidFill>
              </a:defRPr>
            </a:lvl3pPr>
            <a:lvl4pPr>
              <a:defRPr sz="2033">
                <a:solidFill>
                  <a:schemeClr val="tx1"/>
                </a:solidFill>
              </a:defRPr>
            </a:lvl4pPr>
            <a:lvl5pPr>
              <a:defRPr sz="2033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4336635" y="1453896"/>
            <a:ext cx="3531225" cy="419100"/>
          </a:xfrm>
        </p:spPr>
        <p:txBody>
          <a:bodyPr/>
          <a:lstStyle>
            <a:lvl1pPr>
              <a:defRPr sz="1600" b="0">
                <a:solidFill>
                  <a:schemeClr val="tx1"/>
                </a:solidFill>
                <a:latin typeface="+mn-lt"/>
                <a:cs typeface="SABIC Typeface Text" panose="020B0603060202020204" pitchFamily="34" charset="0"/>
              </a:defRPr>
            </a:lvl1pPr>
            <a:lvl2pPr>
              <a:defRPr sz="2033">
                <a:solidFill>
                  <a:schemeClr val="tx1"/>
                </a:solidFill>
              </a:defRPr>
            </a:lvl2pPr>
            <a:lvl3pPr>
              <a:defRPr sz="2033">
                <a:solidFill>
                  <a:schemeClr val="tx1"/>
                </a:solidFill>
              </a:defRPr>
            </a:lvl3pPr>
            <a:lvl4pPr>
              <a:defRPr sz="2033">
                <a:solidFill>
                  <a:schemeClr val="tx1"/>
                </a:solidFill>
              </a:defRPr>
            </a:lvl4pPr>
            <a:lvl5pPr>
              <a:defRPr sz="2033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6"/>
          </p:nvPr>
        </p:nvSpPr>
        <p:spPr>
          <a:xfrm>
            <a:off x="8183093" y="1453896"/>
            <a:ext cx="3531225" cy="419100"/>
          </a:xfrm>
        </p:spPr>
        <p:txBody>
          <a:bodyPr/>
          <a:lstStyle>
            <a:lvl1pPr>
              <a:defRPr sz="1600" b="0">
                <a:solidFill>
                  <a:schemeClr val="tx1"/>
                </a:solidFill>
                <a:latin typeface="+mn-lt"/>
                <a:cs typeface="SABIC Typeface Text" panose="020B0603060202020204" pitchFamily="34" charset="0"/>
              </a:defRPr>
            </a:lvl1pPr>
            <a:lvl2pPr>
              <a:defRPr sz="2033" b="0">
                <a:solidFill>
                  <a:schemeClr val="tx1"/>
                </a:solidFill>
              </a:defRPr>
            </a:lvl2pPr>
            <a:lvl3pPr>
              <a:defRPr sz="2033">
                <a:solidFill>
                  <a:schemeClr val="tx1"/>
                </a:solidFill>
              </a:defRPr>
            </a:lvl3pPr>
            <a:lvl4pPr>
              <a:defRPr sz="2033">
                <a:solidFill>
                  <a:schemeClr val="tx1"/>
                </a:solidFill>
              </a:defRPr>
            </a:lvl4pPr>
            <a:lvl5pPr>
              <a:defRPr sz="2033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490181" y="3581400"/>
            <a:ext cx="3531224" cy="419100"/>
          </a:xfrm>
        </p:spPr>
        <p:txBody>
          <a:bodyPr/>
          <a:lstStyle>
            <a:lvl1pPr>
              <a:defRPr sz="1600" b="0">
                <a:solidFill>
                  <a:schemeClr val="tx1"/>
                </a:solidFill>
                <a:latin typeface="+mn-lt"/>
                <a:cs typeface="SABIC Typeface Text" panose="020B0603060202020204" pitchFamily="34" charset="0"/>
              </a:defRPr>
            </a:lvl1pPr>
            <a:lvl2pPr>
              <a:defRPr sz="2033">
                <a:solidFill>
                  <a:schemeClr val="tx1"/>
                </a:solidFill>
              </a:defRPr>
            </a:lvl2pPr>
            <a:lvl3pPr>
              <a:defRPr sz="2033">
                <a:solidFill>
                  <a:schemeClr val="tx1"/>
                </a:solidFill>
              </a:defRPr>
            </a:lvl3pPr>
            <a:lvl4pPr>
              <a:defRPr sz="2033">
                <a:solidFill>
                  <a:schemeClr val="tx1"/>
                </a:solidFill>
              </a:defRPr>
            </a:lvl4pPr>
            <a:lvl5pPr>
              <a:defRPr sz="2033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8"/>
          </p:nvPr>
        </p:nvSpPr>
        <p:spPr>
          <a:xfrm>
            <a:off x="4336635" y="3581400"/>
            <a:ext cx="3531225" cy="419100"/>
          </a:xfrm>
        </p:spPr>
        <p:txBody>
          <a:bodyPr/>
          <a:lstStyle>
            <a:lvl1pPr>
              <a:defRPr sz="1600" b="0">
                <a:solidFill>
                  <a:schemeClr val="tx1"/>
                </a:solidFill>
                <a:latin typeface="+mn-lt"/>
                <a:cs typeface="SABIC Typeface Text" panose="020B0603060202020204" pitchFamily="34" charset="0"/>
              </a:defRPr>
            </a:lvl1pPr>
            <a:lvl2pPr>
              <a:defRPr sz="2033">
                <a:solidFill>
                  <a:schemeClr val="tx1"/>
                </a:solidFill>
              </a:defRPr>
            </a:lvl2pPr>
            <a:lvl3pPr>
              <a:defRPr sz="2033">
                <a:solidFill>
                  <a:schemeClr val="tx1"/>
                </a:solidFill>
              </a:defRPr>
            </a:lvl3pPr>
            <a:lvl4pPr>
              <a:defRPr sz="2033">
                <a:solidFill>
                  <a:schemeClr val="tx1"/>
                </a:solidFill>
              </a:defRPr>
            </a:lvl4pPr>
            <a:lvl5pPr>
              <a:defRPr sz="2033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9"/>
          </p:nvPr>
        </p:nvSpPr>
        <p:spPr>
          <a:xfrm>
            <a:off x="8183093" y="3581400"/>
            <a:ext cx="3531225" cy="419100"/>
          </a:xfrm>
        </p:spPr>
        <p:txBody>
          <a:bodyPr/>
          <a:lstStyle>
            <a:lvl1pPr>
              <a:defRPr sz="1600" b="0">
                <a:solidFill>
                  <a:schemeClr val="tx1"/>
                </a:solidFill>
                <a:latin typeface="+mn-lt"/>
                <a:cs typeface="SABIC Typeface Text" panose="020B0603060202020204" pitchFamily="34" charset="0"/>
              </a:defRPr>
            </a:lvl1pPr>
            <a:lvl2pPr>
              <a:defRPr sz="2033" b="0">
                <a:solidFill>
                  <a:schemeClr val="tx1"/>
                </a:solidFill>
              </a:defRPr>
            </a:lvl2pPr>
            <a:lvl3pPr>
              <a:defRPr sz="2033">
                <a:solidFill>
                  <a:schemeClr val="tx1"/>
                </a:solidFill>
              </a:defRPr>
            </a:lvl3pPr>
            <a:lvl4pPr>
              <a:defRPr sz="2033">
                <a:solidFill>
                  <a:schemeClr val="tx1"/>
                </a:solidFill>
              </a:defRPr>
            </a:lvl4pPr>
            <a:lvl5pPr>
              <a:defRPr sz="2033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90180" y="406400"/>
            <a:ext cx="9975451" cy="577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490179" y="6522335"/>
            <a:ext cx="7277590" cy="130805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850" b="0" cap="none" baseline="0"/>
            </a:lvl1pPr>
          </a:lstStyle>
          <a:p>
            <a:pPr lvl="0"/>
            <a:r>
              <a:rPr lang="en-US" dirty="0"/>
              <a:t>Footer: Information Source, Trademark attribution, Confidentiality Marks (8.5pts) </a:t>
            </a:r>
          </a:p>
        </p:txBody>
      </p:sp>
    </p:spTree>
    <p:extLst>
      <p:ext uri="{BB962C8B-B14F-4D97-AF65-F5344CB8AC3E}">
        <p14:creationId xmlns:p14="http://schemas.microsoft.com/office/powerpoint/2010/main" val="19605039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0181" y="1876425"/>
            <a:ext cx="2680665" cy="1493840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  <a:lvl2pPr>
              <a:defRPr sz="1400">
                <a:solidFill>
                  <a:schemeClr val="tx1"/>
                </a:solidFill>
                <a:latin typeface="+mn-lt"/>
              </a:defRPr>
            </a:lvl2pPr>
            <a:lvl3pPr>
              <a:defRPr sz="1400">
                <a:solidFill>
                  <a:schemeClr val="tx1"/>
                </a:solidFill>
                <a:latin typeface="+mn-lt"/>
              </a:defRPr>
            </a:lvl3pPr>
            <a:lvl4pPr>
              <a:defRPr sz="1400">
                <a:solidFill>
                  <a:schemeClr val="tx1"/>
                </a:solidFill>
                <a:latin typeface="+mn-lt"/>
              </a:defRPr>
            </a:lvl4pPr>
            <a:lvl5pPr>
              <a:defRPr sz="1777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5935" y="1876425"/>
            <a:ext cx="2680666" cy="1493840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  <a:lvl2pPr>
              <a:defRPr sz="1400">
                <a:solidFill>
                  <a:schemeClr val="tx1"/>
                </a:solidFill>
                <a:latin typeface="+mn-lt"/>
              </a:defRPr>
            </a:lvl2pPr>
            <a:lvl3pPr>
              <a:defRPr sz="1400">
                <a:solidFill>
                  <a:schemeClr val="tx1"/>
                </a:solidFill>
                <a:latin typeface="+mn-lt"/>
              </a:defRPr>
            </a:lvl3pPr>
            <a:lvl4pPr>
              <a:defRPr sz="1400">
                <a:solidFill>
                  <a:schemeClr val="tx1"/>
                </a:solidFill>
                <a:latin typeface="+mn-lt"/>
              </a:defRPr>
            </a:lvl4pPr>
            <a:lvl5pPr>
              <a:defRPr sz="1777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0"/>
          </p:nvPr>
        </p:nvSpPr>
        <p:spPr>
          <a:xfrm>
            <a:off x="6181691" y="1876425"/>
            <a:ext cx="2680666" cy="1493840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  <a:lvl2pPr>
              <a:defRPr sz="1400">
                <a:solidFill>
                  <a:schemeClr val="tx1"/>
                </a:solidFill>
                <a:latin typeface="+mn-lt"/>
              </a:defRPr>
            </a:lvl2pPr>
            <a:lvl3pPr>
              <a:defRPr sz="1400">
                <a:solidFill>
                  <a:schemeClr val="tx1"/>
                </a:solidFill>
                <a:latin typeface="+mn-lt"/>
              </a:defRPr>
            </a:lvl3pPr>
            <a:lvl4pPr>
              <a:defRPr sz="1400">
                <a:solidFill>
                  <a:schemeClr val="tx1"/>
                </a:solidFill>
                <a:latin typeface="+mn-lt"/>
              </a:defRPr>
            </a:lvl4pPr>
            <a:lvl5pPr>
              <a:defRPr sz="1777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9020497" y="1876425"/>
            <a:ext cx="2680666" cy="1493840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  <a:lvl2pPr>
              <a:defRPr sz="1400">
                <a:solidFill>
                  <a:schemeClr val="tx1"/>
                </a:solidFill>
                <a:latin typeface="+mn-lt"/>
              </a:defRPr>
            </a:lvl2pPr>
            <a:lvl3pPr>
              <a:defRPr sz="1400">
                <a:solidFill>
                  <a:schemeClr val="tx1"/>
                </a:solidFill>
                <a:latin typeface="+mn-lt"/>
              </a:defRPr>
            </a:lvl3pPr>
            <a:lvl4pPr>
              <a:defRPr sz="1400">
                <a:solidFill>
                  <a:schemeClr val="tx1"/>
                </a:solidFill>
                <a:latin typeface="+mn-lt"/>
              </a:defRPr>
            </a:lvl4pPr>
            <a:lvl5pPr>
              <a:defRPr sz="1777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90181" y="4000499"/>
            <a:ext cx="2680665" cy="1493840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  <a:lvl2pPr>
              <a:defRPr sz="1400">
                <a:solidFill>
                  <a:schemeClr val="tx1"/>
                </a:solidFill>
                <a:latin typeface="+mn-lt"/>
              </a:defRPr>
            </a:lvl2pPr>
            <a:lvl3pPr>
              <a:defRPr sz="1400">
                <a:solidFill>
                  <a:schemeClr val="tx1"/>
                </a:solidFill>
                <a:latin typeface="+mn-lt"/>
              </a:defRPr>
            </a:lvl3pPr>
            <a:lvl4pPr>
              <a:defRPr sz="1400">
                <a:solidFill>
                  <a:schemeClr val="tx1"/>
                </a:solidFill>
                <a:latin typeface="+mn-lt"/>
              </a:defRPr>
            </a:lvl4pPr>
            <a:lvl5pPr>
              <a:defRPr sz="1777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3335935" y="4000499"/>
            <a:ext cx="2680666" cy="1493840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  <a:lvl2pPr>
              <a:defRPr sz="1400">
                <a:solidFill>
                  <a:schemeClr val="tx1"/>
                </a:solidFill>
                <a:latin typeface="+mn-lt"/>
              </a:defRPr>
            </a:lvl2pPr>
            <a:lvl3pPr>
              <a:defRPr sz="1400">
                <a:solidFill>
                  <a:schemeClr val="tx1"/>
                </a:solidFill>
                <a:latin typeface="+mn-lt"/>
              </a:defRPr>
            </a:lvl3pPr>
            <a:lvl4pPr>
              <a:defRPr sz="1400">
                <a:solidFill>
                  <a:schemeClr val="tx1"/>
                </a:solidFill>
                <a:latin typeface="+mn-lt"/>
              </a:defRPr>
            </a:lvl4pPr>
            <a:lvl5pPr>
              <a:defRPr sz="1777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4"/>
          </p:nvPr>
        </p:nvSpPr>
        <p:spPr>
          <a:xfrm>
            <a:off x="6181691" y="4000499"/>
            <a:ext cx="2680666" cy="1493840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  <a:lvl2pPr>
              <a:defRPr sz="1400">
                <a:solidFill>
                  <a:schemeClr val="tx1"/>
                </a:solidFill>
                <a:latin typeface="+mn-lt"/>
              </a:defRPr>
            </a:lvl2pPr>
            <a:lvl3pPr>
              <a:defRPr sz="1400">
                <a:solidFill>
                  <a:schemeClr val="tx1"/>
                </a:solidFill>
                <a:latin typeface="+mn-lt"/>
              </a:defRPr>
            </a:lvl3pPr>
            <a:lvl4pPr>
              <a:defRPr sz="1400">
                <a:solidFill>
                  <a:schemeClr val="tx1"/>
                </a:solidFill>
                <a:latin typeface="+mn-lt"/>
              </a:defRPr>
            </a:lvl4pPr>
            <a:lvl5pPr>
              <a:defRPr sz="1777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9020497" y="4000499"/>
            <a:ext cx="2680666" cy="1493840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  <a:lvl2pPr>
              <a:defRPr sz="1400">
                <a:solidFill>
                  <a:schemeClr val="tx1"/>
                </a:solidFill>
                <a:latin typeface="+mn-lt"/>
              </a:defRPr>
            </a:lvl2pPr>
            <a:lvl3pPr>
              <a:defRPr sz="1400">
                <a:solidFill>
                  <a:schemeClr val="tx1"/>
                </a:solidFill>
                <a:latin typeface="+mn-lt"/>
              </a:defRPr>
            </a:lvl3pPr>
            <a:lvl4pPr>
              <a:defRPr sz="1400">
                <a:solidFill>
                  <a:schemeClr val="tx1"/>
                </a:solidFill>
                <a:latin typeface="+mn-lt"/>
              </a:defRPr>
            </a:lvl4pPr>
            <a:lvl5pPr>
              <a:defRPr sz="1777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6"/>
          </p:nvPr>
        </p:nvSpPr>
        <p:spPr>
          <a:xfrm>
            <a:off x="490181" y="1453896"/>
            <a:ext cx="2680665" cy="425450"/>
          </a:xfrm>
        </p:spPr>
        <p:txBody>
          <a:bodyPr/>
          <a:lstStyle>
            <a:lvl1pPr>
              <a:defRPr sz="1400" b="0">
                <a:solidFill>
                  <a:schemeClr val="tx1"/>
                </a:solidFill>
                <a:latin typeface="+mn-lt"/>
                <a:cs typeface="SABIC Typeface Text" panose="020B0603060202020204" pitchFamily="34" charset="0"/>
              </a:defRPr>
            </a:lvl1pPr>
            <a:lvl2pPr>
              <a:defRPr sz="1777">
                <a:solidFill>
                  <a:schemeClr val="tx1"/>
                </a:solidFill>
              </a:defRPr>
            </a:lvl2pPr>
            <a:lvl3pPr>
              <a:defRPr sz="1777">
                <a:solidFill>
                  <a:schemeClr val="tx1"/>
                </a:solidFill>
              </a:defRPr>
            </a:lvl3pPr>
            <a:lvl4pPr>
              <a:defRPr sz="1777">
                <a:solidFill>
                  <a:schemeClr val="tx1"/>
                </a:solidFill>
              </a:defRPr>
            </a:lvl4pPr>
            <a:lvl5pPr>
              <a:defRPr sz="1777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7"/>
          </p:nvPr>
        </p:nvSpPr>
        <p:spPr>
          <a:xfrm>
            <a:off x="3335935" y="1453896"/>
            <a:ext cx="2680666" cy="425450"/>
          </a:xfrm>
        </p:spPr>
        <p:txBody>
          <a:bodyPr/>
          <a:lstStyle>
            <a:lvl1pPr>
              <a:defRPr sz="1400" b="0">
                <a:solidFill>
                  <a:schemeClr val="tx1"/>
                </a:solidFill>
                <a:latin typeface="+mn-lt"/>
                <a:cs typeface="SABIC Typeface Text" panose="020B0603060202020204" pitchFamily="34" charset="0"/>
              </a:defRPr>
            </a:lvl1pPr>
            <a:lvl2pPr>
              <a:defRPr sz="1777">
                <a:solidFill>
                  <a:schemeClr val="tx1"/>
                </a:solidFill>
              </a:defRPr>
            </a:lvl2pPr>
            <a:lvl3pPr>
              <a:defRPr sz="1777">
                <a:solidFill>
                  <a:schemeClr val="tx1"/>
                </a:solidFill>
              </a:defRPr>
            </a:lvl3pPr>
            <a:lvl4pPr>
              <a:defRPr sz="1777">
                <a:solidFill>
                  <a:schemeClr val="tx1"/>
                </a:solidFill>
              </a:defRPr>
            </a:lvl4pPr>
            <a:lvl5pPr>
              <a:defRPr sz="1777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8"/>
          </p:nvPr>
        </p:nvSpPr>
        <p:spPr>
          <a:xfrm>
            <a:off x="6181691" y="1453896"/>
            <a:ext cx="2680666" cy="425450"/>
          </a:xfrm>
        </p:spPr>
        <p:txBody>
          <a:bodyPr/>
          <a:lstStyle>
            <a:lvl1pPr>
              <a:defRPr sz="1400" b="0">
                <a:solidFill>
                  <a:schemeClr val="tx1"/>
                </a:solidFill>
                <a:latin typeface="+mn-lt"/>
                <a:cs typeface="SABIC Typeface Text" panose="020B0603060202020204" pitchFamily="34" charset="0"/>
              </a:defRPr>
            </a:lvl1pPr>
            <a:lvl2pPr>
              <a:defRPr sz="1777">
                <a:solidFill>
                  <a:schemeClr val="tx1"/>
                </a:solidFill>
              </a:defRPr>
            </a:lvl2pPr>
            <a:lvl3pPr>
              <a:defRPr sz="1777">
                <a:solidFill>
                  <a:schemeClr val="tx1"/>
                </a:solidFill>
              </a:defRPr>
            </a:lvl3pPr>
            <a:lvl4pPr>
              <a:defRPr sz="1777">
                <a:solidFill>
                  <a:schemeClr val="tx1"/>
                </a:solidFill>
              </a:defRPr>
            </a:lvl4pPr>
            <a:lvl5pPr>
              <a:defRPr sz="1777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9"/>
          </p:nvPr>
        </p:nvSpPr>
        <p:spPr>
          <a:xfrm>
            <a:off x="9020497" y="1453896"/>
            <a:ext cx="2680666" cy="425450"/>
          </a:xfrm>
        </p:spPr>
        <p:txBody>
          <a:bodyPr/>
          <a:lstStyle>
            <a:lvl1pPr>
              <a:defRPr sz="1400" b="0">
                <a:solidFill>
                  <a:schemeClr val="tx1"/>
                </a:solidFill>
                <a:latin typeface="+mn-lt"/>
                <a:cs typeface="SABIC Typeface Text" panose="020B0603060202020204" pitchFamily="34" charset="0"/>
              </a:defRPr>
            </a:lvl1pPr>
            <a:lvl2pPr>
              <a:defRPr sz="1777">
                <a:solidFill>
                  <a:schemeClr val="tx1"/>
                </a:solidFill>
              </a:defRPr>
            </a:lvl2pPr>
            <a:lvl3pPr>
              <a:defRPr sz="1777">
                <a:solidFill>
                  <a:schemeClr val="tx1"/>
                </a:solidFill>
              </a:defRPr>
            </a:lvl3pPr>
            <a:lvl4pPr>
              <a:defRPr sz="1777">
                <a:solidFill>
                  <a:schemeClr val="tx1"/>
                </a:solidFill>
              </a:defRPr>
            </a:lvl4pPr>
            <a:lvl5pPr>
              <a:defRPr sz="1777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20"/>
          </p:nvPr>
        </p:nvSpPr>
        <p:spPr>
          <a:xfrm>
            <a:off x="490181" y="3581400"/>
            <a:ext cx="2680665" cy="425450"/>
          </a:xfrm>
        </p:spPr>
        <p:txBody>
          <a:bodyPr/>
          <a:lstStyle>
            <a:lvl1pPr>
              <a:defRPr sz="1400" b="0">
                <a:solidFill>
                  <a:schemeClr val="tx1"/>
                </a:solidFill>
                <a:latin typeface="+mn-lt"/>
                <a:cs typeface="SABIC Typeface Text" panose="020B0603060202020204" pitchFamily="34" charset="0"/>
              </a:defRPr>
            </a:lvl1pPr>
            <a:lvl2pPr>
              <a:defRPr sz="1777">
                <a:solidFill>
                  <a:schemeClr val="tx1"/>
                </a:solidFill>
              </a:defRPr>
            </a:lvl2pPr>
            <a:lvl3pPr>
              <a:defRPr sz="1777">
                <a:solidFill>
                  <a:schemeClr val="tx1"/>
                </a:solidFill>
              </a:defRPr>
            </a:lvl3pPr>
            <a:lvl4pPr>
              <a:defRPr sz="1777">
                <a:solidFill>
                  <a:schemeClr val="tx1"/>
                </a:solidFill>
              </a:defRPr>
            </a:lvl4pPr>
            <a:lvl5pPr>
              <a:defRPr sz="1777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21"/>
          </p:nvPr>
        </p:nvSpPr>
        <p:spPr>
          <a:xfrm>
            <a:off x="3335935" y="3581400"/>
            <a:ext cx="2680666" cy="425450"/>
          </a:xfrm>
        </p:spPr>
        <p:txBody>
          <a:bodyPr/>
          <a:lstStyle>
            <a:lvl1pPr>
              <a:defRPr sz="1400" b="0">
                <a:solidFill>
                  <a:schemeClr val="tx1"/>
                </a:solidFill>
                <a:latin typeface="+mn-lt"/>
                <a:cs typeface="SABIC Typeface Text" panose="020B0603060202020204" pitchFamily="34" charset="0"/>
              </a:defRPr>
            </a:lvl1pPr>
            <a:lvl2pPr>
              <a:defRPr sz="1777">
                <a:solidFill>
                  <a:schemeClr val="tx1"/>
                </a:solidFill>
              </a:defRPr>
            </a:lvl2pPr>
            <a:lvl3pPr>
              <a:defRPr sz="1777">
                <a:solidFill>
                  <a:schemeClr val="tx1"/>
                </a:solidFill>
              </a:defRPr>
            </a:lvl3pPr>
            <a:lvl4pPr>
              <a:defRPr sz="1777">
                <a:solidFill>
                  <a:schemeClr val="tx1"/>
                </a:solidFill>
              </a:defRPr>
            </a:lvl4pPr>
            <a:lvl5pPr>
              <a:defRPr sz="1777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22"/>
          </p:nvPr>
        </p:nvSpPr>
        <p:spPr>
          <a:xfrm>
            <a:off x="6181691" y="3581400"/>
            <a:ext cx="2680666" cy="425450"/>
          </a:xfrm>
        </p:spPr>
        <p:txBody>
          <a:bodyPr/>
          <a:lstStyle>
            <a:lvl1pPr>
              <a:defRPr sz="1400" b="0">
                <a:solidFill>
                  <a:schemeClr val="tx1"/>
                </a:solidFill>
                <a:latin typeface="+mn-lt"/>
                <a:cs typeface="SABIC Typeface Text" panose="020B0603060202020204" pitchFamily="34" charset="0"/>
              </a:defRPr>
            </a:lvl1pPr>
            <a:lvl2pPr>
              <a:defRPr sz="1777">
                <a:solidFill>
                  <a:schemeClr val="tx1"/>
                </a:solidFill>
              </a:defRPr>
            </a:lvl2pPr>
            <a:lvl3pPr>
              <a:defRPr sz="1777">
                <a:solidFill>
                  <a:schemeClr val="tx1"/>
                </a:solidFill>
              </a:defRPr>
            </a:lvl3pPr>
            <a:lvl4pPr>
              <a:defRPr sz="1777">
                <a:solidFill>
                  <a:schemeClr val="tx1"/>
                </a:solidFill>
              </a:defRPr>
            </a:lvl4pPr>
            <a:lvl5pPr>
              <a:defRPr sz="1777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3"/>
          </p:nvPr>
        </p:nvSpPr>
        <p:spPr>
          <a:xfrm>
            <a:off x="9020497" y="3581400"/>
            <a:ext cx="2680666" cy="425450"/>
          </a:xfrm>
        </p:spPr>
        <p:txBody>
          <a:bodyPr/>
          <a:lstStyle>
            <a:lvl1pPr>
              <a:defRPr sz="1400" b="0">
                <a:solidFill>
                  <a:schemeClr val="tx1"/>
                </a:solidFill>
                <a:latin typeface="+mn-lt"/>
                <a:cs typeface="SABIC Typeface Text" panose="020B0603060202020204" pitchFamily="34" charset="0"/>
              </a:defRPr>
            </a:lvl1pPr>
            <a:lvl2pPr>
              <a:defRPr sz="1777">
                <a:solidFill>
                  <a:schemeClr val="tx1"/>
                </a:solidFill>
              </a:defRPr>
            </a:lvl2pPr>
            <a:lvl3pPr>
              <a:defRPr sz="1777">
                <a:solidFill>
                  <a:schemeClr val="tx1"/>
                </a:solidFill>
              </a:defRPr>
            </a:lvl3pPr>
            <a:lvl4pPr>
              <a:defRPr sz="1777">
                <a:solidFill>
                  <a:schemeClr val="tx1"/>
                </a:solidFill>
              </a:defRPr>
            </a:lvl4pPr>
            <a:lvl5pPr>
              <a:defRPr sz="1777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490180" y="406400"/>
            <a:ext cx="9924558" cy="577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90179" y="6522335"/>
            <a:ext cx="7277590" cy="130805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850" b="0" cap="none" baseline="0"/>
            </a:lvl1pPr>
          </a:lstStyle>
          <a:p>
            <a:pPr lvl="0"/>
            <a:r>
              <a:rPr lang="en-US" dirty="0"/>
              <a:t>Footer: Information Source, Trademark attribution, Confidentiality Marks (8.5pts) </a:t>
            </a:r>
          </a:p>
        </p:txBody>
      </p:sp>
    </p:spTree>
    <p:extLst>
      <p:ext uri="{BB962C8B-B14F-4D97-AF65-F5344CB8AC3E}">
        <p14:creationId xmlns:p14="http://schemas.microsoft.com/office/powerpoint/2010/main" val="7914319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0181" y="1876425"/>
            <a:ext cx="2046868" cy="1493840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  <a:lvl2pPr>
              <a:defRPr sz="1400">
                <a:solidFill>
                  <a:schemeClr val="tx1"/>
                </a:solidFill>
                <a:latin typeface="+mn-lt"/>
              </a:defRPr>
            </a:lvl2pPr>
            <a:lvl3pPr>
              <a:defRPr sz="1400">
                <a:solidFill>
                  <a:schemeClr val="tx1"/>
                </a:solidFill>
                <a:latin typeface="+mn-lt"/>
              </a:defRPr>
            </a:lvl3pPr>
            <a:lvl4pPr>
              <a:defRPr sz="1400">
                <a:solidFill>
                  <a:schemeClr val="tx1"/>
                </a:solidFill>
                <a:latin typeface="+mn-lt"/>
              </a:defRPr>
            </a:lvl4pPr>
            <a:lvl5pPr>
              <a:defRPr sz="1524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80333" y="1876425"/>
            <a:ext cx="2046869" cy="1493840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  <a:lvl2pPr>
              <a:defRPr sz="1400">
                <a:solidFill>
                  <a:schemeClr val="tx1"/>
                </a:solidFill>
                <a:latin typeface="+mn-lt"/>
              </a:defRPr>
            </a:lvl2pPr>
            <a:lvl3pPr>
              <a:defRPr sz="1400">
                <a:solidFill>
                  <a:schemeClr val="tx1"/>
                </a:solidFill>
                <a:latin typeface="+mn-lt"/>
              </a:defRPr>
            </a:lvl3pPr>
            <a:lvl4pPr>
              <a:defRPr sz="1400">
                <a:solidFill>
                  <a:schemeClr val="tx1"/>
                </a:solidFill>
                <a:latin typeface="+mn-lt"/>
              </a:defRPr>
            </a:lvl4pPr>
            <a:lvl5pPr>
              <a:defRPr sz="1524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0"/>
          </p:nvPr>
        </p:nvSpPr>
        <p:spPr>
          <a:xfrm>
            <a:off x="5078813" y="1876425"/>
            <a:ext cx="2046869" cy="1493840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  <a:lvl2pPr>
              <a:defRPr sz="1400">
                <a:solidFill>
                  <a:schemeClr val="tx1"/>
                </a:solidFill>
                <a:latin typeface="+mn-lt"/>
              </a:defRPr>
            </a:lvl2pPr>
            <a:lvl3pPr>
              <a:defRPr sz="1400">
                <a:solidFill>
                  <a:schemeClr val="tx1"/>
                </a:solidFill>
                <a:latin typeface="+mn-lt"/>
              </a:defRPr>
            </a:lvl3pPr>
            <a:lvl4pPr>
              <a:defRPr sz="1400">
                <a:solidFill>
                  <a:schemeClr val="tx1"/>
                </a:solidFill>
                <a:latin typeface="+mn-lt"/>
              </a:defRPr>
            </a:lvl4pPr>
            <a:lvl5pPr>
              <a:defRPr sz="1524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7362018" y="1876424"/>
            <a:ext cx="2046869" cy="1493840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  <a:lvl2pPr>
              <a:defRPr sz="1400">
                <a:solidFill>
                  <a:schemeClr val="tx1"/>
                </a:solidFill>
                <a:latin typeface="+mn-lt"/>
              </a:defRPr>
            </a:lvl2pPr>
            <a:lvl3pPr>
              <a:defRPr sz="1400">
                <a:solidFill>
                  <a:schemeClr val="tx1"/>
                </a:solidFill>
                <a:latin typeface="+mn-lt"/>
              </a:defRPr>
            </a:lvl3pPr>
            <a:lvl4pPr>
              <a:defRPr sz="1400">
                <a:solidFill>
                  <a:schemeClr val="tx1"/>
                </a:solidFill>
                <a:latin typeface="+mn-lt"/>
              </a:defRPr>
            </a:lvl4pPr>
            <a:lvl5pPr>
              <a:defRPr sz="1524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9667450" y="1876425"/>
            <a:ext cx="2046868" cy="1493840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  <a:lvl2pPr>
              <a:defRPr sz="1400">
                <a:solidFill>
                  <a:schemeClr val="tx1"/>
                </a:solidFill>
                <a:latin typeface="+mn-lt"/>
              </a:defRPr>
            </a:lvl2pPr>
            <a:lvl3pPr>
              <a:defRPr sz="1400">
                <a:solidFill>
                  <a:schemeClr val="tx1"/>
                </a:solidFill>
                <a:latin typeface="+mn-lt"/>
              </a:defRPr>
            </a:lvl3pPr>
            <a:lvl4pPr>
              <a:defRPr sz="1400">
                <a:solidFill>
                  <a:schemeClr val="tx1"/>
                </a:solidFill>
                <a:latin typeface="+mn-lt"/>
              </a:defRPr>
            </a:lvl4pPr>
            <a:lvl5pPr>
              <a:defRPr sz="1524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90181" y="4000499"/>
            <a:ext cx="2046868" cy="1493840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  <a:lvl2pPr>
              <a:defRPr sz="1400">
                <a:solidFill>
                  <a:schemeClr val="tx1"/>
                </a:solidFill>
                <a:latin typeface="+mn-lt"/>
              </a:defRPr>
            </a:lvl2pPr>
            <a:lvl3pPr>
              <a:defRPr sz="1400">
                <a:solidFill>
                  <a:schemeClr val="tx1"/>
                </a:solidFill>
                <a:latin typeface="+mn-lt"/>
              </a:defRPr>
            </a:lvl3pPr>
            <a:lvl4pPr>
              <a:defRPr sz="1400">
                <a:solidFill>
                  <a:schemeClr val="tx1"/>
                </a:solidFill>
                <a:latin typeface="+mn-lt"/>
              </a:defRPr>
            </a:lvl4pPr>
            <a:lvl5pPr>
              <a:defRPr sz="1524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4"/>
          </p:nvPr>
        </p:nvSpPr>
        <p:spPr>
          <a:xfrm>
            <a:off x="2780333" y="4000499"/>
            <a:ext cx="2046869" cy="1493840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  <a:lvl2pPr>
              <a:defRPr sz="1400">
                <a:solidFill>
                  <a:schemeClr val="tx1"/>
                </a:solidFill>
                <a:latin typeface="+mn-lt"/>
              </a:defRPr>
            </a:lvl2pPr>
            <a:lvl3pPr>
              <a:defRPr sz="1400">
                <a:solidFill>
                  <a:schemeClr val="tx1"/>
                </a:solidFill>
                <a:latin typeface="+mn-lt"/>
              </a:defRPr>
            </a:lvl3pPr>
            <a:lvl4pPr>
              <a:defRPr sz="1400">
                <a:solidFill>
                  <a:schemeClr val="tx1"/>
                </a:solidFill>
                <a:latin typeface="+mn-lt"/>
              </a:defRPr>
            </a:lvl4pPr>
            <a:lvl5pPr>
              <a:defRPr sz="1524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5078813" y="4000499"/>
            <a:ext cx="2046869" cy="1493840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  <a:lvl2pPr>
              <a:defRPr sz="1400">
                <a:solidFill>
                  <a:schemeClr val="tx1"/>
                </a:solidFill>
                <a:latin typeface="+mn-lt"/>
              </a:defRPr>
            </a:lvl2pPr>
            <a:lvl3pPr>
              <a:defRPr sz="1400">
                <a:solidFill>
                  <a:schemeClr val="tx1"/>
                </a:solidFill>
                <a:latin typeface="+mn-lt"/>
              </a:defRPr>
            </a:lvl3pPr>
            <a:lvl4pPr>
              <a:defRPr sz="1400">
                <a:solidFill>
                  <a:schemeClr val="tx1"/>
                </a:solidFill>
                <a:latin typeface="+mn-lt"/>
              </a:defRPr>
            </a:lvl4pPr>
            <a:lvl5pPr>
              <a:defRPr sz="1524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6"/>
          </p:nvPr>
        </p:nvSpPr>
        <p:spPr>
          <a:xfrm>
            <a:off x="7362018" y="4000498"/>
            <a:ext cx="2046869" cy="1493840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  <a:lvl2pPr>
              <a:defRPr sz="1400">
                <a:solidFill>
                  <a:schemeClr val="tx1"/>
                </a:solidFill>
                <a:latin typeface="+mn-lt"/>
              </a:defRPr>
            </a:lvl2pPr>
            <a:lvl3pPr>
              <a:defRPr sz="1400">
                <a:solidFill>
                  <a:schemeClr val="tx1"/>
                </a:solidFill>
                <a:latin typeface="+mn-lt"/>
              </a:defRPr>
            </a:lvl3pPr>
            <a:lvl4pPr>
              <a:defRPr sz="1400">
                <a:solidFill>
                  <a:schemeClr val="tx1"/>
                </a:solidFill>
                <a:latin typeface="+mn-lt"/>
              </a:defRPr>
            </a:lvl4pPr>
            <a:lvl5pPr>
              <a:defRPr sz="1524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9667450" y="4000499"/>
            <a:ext cx="2046868" cy="1493840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  <a:lvl2pPr>
              <a:defRPr sz="1400">
                <a:solidFill>
                  <a:schemeClr val="tx1"/>
                </a:solidFill>
                <a:latin typeface="+mn-lt"/>
              </a:defRPr>
            </a:lvl2pPr>
            <a:lvl3pPr>
              <a:defRPr sz="1400">
                <a:solidFill>
                  <a:schemeClr val="tx1"/>
                </a:solidFill>
                <a:latin typeface="+mn-lt"/>
              </a:defRPr>
            </a:lvl3pPr>
            <a:lvl4pPr>
              <a:defRPr sz="1400">
                <a:solidFill>
                  <a:schemeClr val="tx1"/>
                </a:solidFill>
                <a:latin typeface="+mn-lt"/>
              </a:defRPr>
            </a:lvl4pPr>
            <a:lvl5pPr>
              <a:defRPr sz="1524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8"/>
          </p:nvPr>
        </p:nvSpPr>
        <p:spPr>
          <a:xfrm>
            <a:off x="490181" y="1453897"/>
            <a:ext cx="2046868" cy="419100"/>
          </a:xfrm>
        </p:spPr>
        <p:txBody>
          <a:bodyPr/>
          <a:lstStyle>
            <a:lvl1pPr>
              <a:defRPr sz="1400" b="0">
                <a:solidFill>
                  <a:schemeClr val="tx1"/>
                </a:solidFill>
                <a:latin typeface="+mn-lt"/>
                <a:cs typeface="SABIC Typeface Text" panose="020B0603060202020204" pitchFamily="34" charset="0"/>
              </a:defRPr>
            </a:lvl1pPr>
            <a:lvl2pPr>
              <a:defRPr sz="1524">
                <a:solidFill>
                  <a:schemeClr val="tx1"/>
                </a:solidFill>
              </a:defRPr>
            </a:lvl2pPr>
            <a:lvl3pPr>
              <a:defRPr sz="1524">
                <a:solidFill>
                  <a:schemeClr val="tx1"/>
                </a:solidFill>
              </a:defRPr>
            </a:lvl3pPr>
            <a:lvl4pPr>
              <a:defRPr sz="1524">
                <a:solidFill>
                  <a:schemeClr val="tx1"/>
                </a:solidFill>
              </a:defRPr>
            </a:lvl4pPr>
            <a:lvl5pPr>
              <a:defRPr sz="1524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9"/>
          </p:nvPr>
        </p:nvSpPr>
        <p:spPr>
          <a:xfrm>
            <a:off x="2780333" y="1453897"/>
            <a:ext cx="2046869" cy="419100"/>
          </a:xfrm>
        </p:spPr>
        <p:txBody>
          <a:bodyPr/>
          <a:lstStyle>
            <a:lvl1pPr>
              <a:defRPr sz="1400" b="0">
                <a:solidFill>
                  <a:schemeClr val="tx1"/>
                </a:solidFill>
                <a:latin typeface="+mn-lt"/>
                <a:cs typeface="SABIC Typeface Text" panose="020B0603060202020204" pitchFamily="34" charset="0"/>
              </a:defRPr>
            </a:lvl1pPr>
            <a:lvl2pPr>
              <a:defRPr sz="1524">
                <a:solidFill>
                  <a:schemeClr val="tx1"/>
                </a:solidFill>
              </a:defRPr>
            </a:lvl2pPr>
            <a:lvl3pPr>
              <a:defRPr sz="1524">
                <a:solidFill>
                  <a:schemeClr val="tx1"/>
                </a:solidFill>
              </a:defRPr>
            </a:lvl3pPr>
            <a:lvl4pPr>
              <a:defRPr sz="1524">
                <a:solidFill>
                  <a:schemeClr val="tx1"/>
                </a:solidFill>
              </a:defRPr>
            </a:lvl4pPr>
            <a:lvl5pPr>
              <a:defRPr sz="1524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0"/>
          </p:nvPr>
        </p:nvSpPr>
        <p:spPr>
          <a:xfrm>
            <a:off x="5078813" y="1453897"/>
            <a:ext cx="2046869" cy="419100"/>
          </a:xfrm>
        </p:spPr>
        <p:txBody>
          <a:bodyPr/>
          <a:lstStyle>
            <a:lvl1pPr>
              <a:defRPr sz="1400" b="0">
                <a:solidFill>
                  <a:schemeClr val="tx1"/>
                </a:solidFill>
                <a:latin typeface="+mn-lt"/>
                <a:cs typeface="SABIC Typeface Text" panose="020B0603060202020204" pitchFamily="34" charset="0"/>
              </a:defRPr>
            </a:lvl1pPr>
            <a:lvl2pPr>
              <a:defRPr sz="1524">
                <a:solidFill>
                  <a:schemeClr val="tx1"/>
                </a:solidFill>
              </a:defRPr>
            </a:lvl2pPr>
            <a:lvl3pPr>
              <a:defRPr sz="1524">
                <a:solidFill>
                  <a:schemeClr val="tx1"/>
                </a:solidFill>
              </a:defRPr>
            </a:lvl3pPr>
            <a:lvl4pPr>
              <a:defRPr sz="1524">
                <a:solidFill>
                  <a:schemeClr val="tx1"/>
                </a:solidFill>
              </a:defRPr>
            </a:lvl4pPr>
            <a:lvl5pPr>
              <a:defRPr sz="1524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21"/>
          </p:nvPr>
        </p:nvSpPr>
        <p:spPr>
          <a:xfrm>
            <a:off x="7362018" y="1453896"/>
            <a:ext cx="2046869" cy="419100"/>
          </a:xfrm>
        </p:spPr>
        <p:txBody>
          <a:bodyPr/>
          <a:lstStyle>
            <a:lvl1pPr>
              <a:defRPr sz="1400" b="0">
                <a:solidFill>
                  <a:schemeClr val="tx1"/>
                </a:solidFill>
                <a:latin typeface="+mn-lt"/>
                <a:cs typeface="SABIC Typeface Text" panose="020B0603060202020204" pitchFamily="34" charset="0"/>
              </a:defRPr>
            </a:lvl1pPr>
            <a:lvl2pPr>
              <a:defRPr sz="1524">
                <a:solidFill>
                  <a:schemeClr val="tx1"/>
                </a:solidFill>
              </a:defRPr>
            </a:lvl2pPr>
            <a:lvl3pPr>
              <a:defRPr sz="1524">
                <a:solidFill>
                  <a:schemeClr val="tx1"/>
                </a:solidFill>
              </a:defRPr>
            </a:lvl3pPr>
            <a:lvl4pPr>
              <a:defRPr sz="1524">
                <a:solidFill>
                  <a:schemeClr val="tx1"/>
                </a:solidFill>
              </a:defRPr>
            </a:lvl4pPr>
            <a:lvl5pPr>
              <a:defRPr sz="1524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22"/>
          </p:nvPr>
        </p:nvSpPr>
        <p:spPr>
          <a:xfrm>
            <a:off x="9667450" y="1453897"/>
            <a:ext cx="2046868" cy="419100"/>
          </a:xfrm>
        </p:spPr>
        <p:txBody>
          <a:bodyPr/>
          <a:lstStyle>
            <a:lvl1pPr>
              <a:defRPr sz="1400" b="0">
                <a:solidFill>
                  <a:schemeClr val="tx1"/>
                </a:solidFill>
                <a:latin typeface="+mn-lt"/>
                <a:cs typeface="SABIC Typeface Text" panose="020B0603060202020204" pitchFamily="34" charset="0"/>
              </a:defRPr>
            </a:lvl1pPr>
            <a:lvl2pPr>
              <a:defRPr sz="1524">
                <a:solidFill>
                  <a:schemeClr val="tx1"/>
                </a:solidFill>
              </a:defRPr>
            </a:lvl2pPr>
            <a:lvl3pPr>
              <a:defRPr sz="1524">
                <a:solidFill>
                  <a:schemeClr val="tx1"/>
                </a:solidFill>
              </a:defRPr>
            </a:lvl3pPr>
            <a:lvl4pPr>
              <a:defRPr sz="1524">
                <a:solidFill>
                  <a:schemeClr val="tx1"/>
                </a:solidFill>
              </a:defRPr>
            </a:lvl4pPr>
            <a:lvl5pPr>
              <a:defRPr sz="1524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half" idx="23"/>
          </p:nvPr>
        </p:nvSpPr>
        <p:spPr>
          <a:xfrm>
            <a:off x="490181" y="3581400"/>
            <a:ext cx="2046868" cy="419100"/>
          </a:xfrm>
        </p:spPr>
        <p:txBody>
          <a:bodyPr/>
          <a:lstStyle>
            <a:lvl1pPr>
              <a:defRPr sz="1400" b="0">
                <a:solidFill>
                  <a:schemeClr val="tx1"/>
                </a:solidFill>
                <a:latin typeface="+mn-lt"/>
                <a:cs typeface="SABIC Typeface Text" panose="020B0603060202020204" pitchFamily="34" charset="0"/>
              </a:defRPr>
            </a:lvl1pPr>
            <a:lvl2pPr>
              <a:defRPr sz="1524">
                <a:solidFill>
                  <a:schemeClr val="tx1"/>
                </a:solidFill>
              </a:defRPr>
            </a:lvl2pPr>
            <a:lvl3pPr>
              <a:defRPr sz="1524">
                <a:solidFill>
                  <a:schemeClr val="tx1"/>
                </a:solidFill>
              </a:defRPr>
            </a:lvl3pPr>
            <a:lvl4pPr>
              <a:defRPr sz="1524">
                <a:solidFill>
                  <a:schemeClr val="tx1"/>
                </a:solidFill>
              </a:defRPr>
            </a:lvl4pPr>
            <a:lvl5pPr>
              <a:defRPr sz="1524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24"/>
          </p:nvPr>
        </p:nvSpPr>
        <p:spPr>
          <a:xfrm>
            <a:off x="2780333" y="3581400"/>
            <a:ext cx="2046869" cy="419100"/>
          </a:xfrm>
        </p:spPr>
        <p:txBody>
          <a:bodyPr/>
          <a:lstStyle>
            <a:lvl1pPr>
              <a:defRPr sz="1400" b="0">
                <a:solidFill>
                  <a:schemeClr val="tx1"/>
                </a:solidFill>
                <a:latin typeface="+mn-lt"/>
                <a:cs typeface="SABIC Typeface Text" panose="020B0603060202020204" pitchFamily="34" charset="0"/>
              </a:defRPr>
            </a:lvl1pPr>
            <a:lvl2pPr>
              <a:defRPr sz="1524">
                <a:solidFill>
                  <a:schemeClr val="tx1"/>
                </a:solidFill>
              </a:defRPr>
            </a:lvl2pPr>
            <a:lvl3pPr>
              <a:defRPr sz="1524">
                <a:solidFill>
                  <a:schemeClr val="tx1"/>
                </a:solidFill>
              </a:defRPr>
            </a:lvl3pPr>
            <a:lvl4pPr>
              <a:defRPr sz="1524">
                <a:solidFill>
                  <a:schemeClr val="tx1"/>
                </a:solidFill>
              </a:defRPr>
            </a:lvl4pPr>
            <a:lvl5pPr>
              <a:defRPr sz="1524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5"/>
          </p:nvPr>
        </p:nvSpPr>
        <p:spPr>
          <a:xfrm>
            <a:off x="5078813" y="3581400"/>
            <a:ext cx="2046869" cy="419100"/>
          </a:xfrm>
        </p:spPr>
        <p:txBody>
          <a:bodyPr/>
          <a:lstStyle>
            <a:lvl1pPr>
              <a:defRPr sz="1400" b="0">
                <a:solidFill>
                  <a:schemeClr val="tx1"/>
                </a:solidFill>
                <a:latin typeface="+mn-lt"/>
                <a:cs typeface="SABIC Typeface Text" panose="020B0603060202020204" pitchFamily="34" charset="0"/>
              </a:defRPr>
            </a:lvl1pPr>
            <a:lvl2pPr>
              <a:defRPr sz="1524">
                <a:solidFill>
                  <a:schemeClr val="tx1"/>
                </a:solidFill>
              </a:defRPr>
            </a:lvl2pPr>
            <a:lvl3pPr>
              <a:defRPr sz="1524">
                <a:solidFill>
                  <a:schemeClr val="tx1"/>
                </a:solidFill>
              </a:defRPr>
            </a:lvl3pPr>
            <a:lvl4pPr>
              <a:defRPr sz="1524">
                <a:solidFill>
                  <a:schemeClr val="tx1"/>
                </a:solidFill>
              </a:defRPr>
            </a:lvl4pPr>
            <a:lvl5pPr>
              <a:defRPr sz="1524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half" idx="26"/>
          </p:nvPr>
        </p:nvSpPr>
        <p:spPr>
          <a:xfrm>
            <a:off x="7362018" y="3581399"/>
            <a:ext cx="2046869" cy="419100"/>
          </a:xfrm>
        </p:spPr>
        <p:txBody>
          <a:bodyPr/>
          <a:lstStyle>
            <a:lvl1pPr>
              <a:defRPr sz="1400" b="0">
                <a:solidFill>
                  <a:schemeClr val="tx1"/>
                </a:solidFill>
                <a:latin typeface="+mn-lt"/>
                <a:cs typeface="SABIC Typeface Text" panose="020B0603060202020204" pitchFamily="34" charset="0"/>
              </a:defRPr>
            </a:lvl1pPr>
            <a:lvl2pPr>
              <a:defRPr sz="1524">
                <a:solidFill>
                  <a:schemeClr val="tx1"/>
                </a:solidFill>
              </a:defRPr>
            </a:lvl2pPr>
            <a:lvl3pPr>
              <a:defRPr sz="1524">
                <a:solidFill>
                  <a:schemeClr val="tx1"/>
                </a:solidFill>
              </a:defRPr>
            </a:lvl3pPr>
            <a:lvl4pPr>
              <a:defRPr sz="1524">
                <a:solidFill>
                  <a:schemeClr val="tx1"/>
                </a:solidFill>
              </a:defRPr>
            </a:lvl4pPr>
            <a:lvl5pPr>
              <a:defRPr sz="1524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half" idx="27"/>
          </p:nvPr>
        </p:nvSpPr>
        <p:spPr>
          <a:xfrm>
            <a:off x="9667450" y="3581400"/>
            <a:ext cx="2046868" cy="419100"/>
          </a:xfrm>
        </p:spPr>
        <p:txBody>
          <a:bodyPr/>
          <a:lstStyle>
            <a:lvl1pPr>
              <a:defRPr sz="1400" b="0">
                <a:solidFill>
                  <a:schemeClr val="tx1"/>
                </a:solidFill>
                <a:latin typeface="+mn-lt"/>
                <a:cs typeface="SABIC Typeface Text" panose="020B0603060202020204" pitchFamily="34" charset="0"/>
              </a:defRPr>
            </a:lvl1pPr>
            <a:lvl2pPr>
              <a:defRPr sz="1524">
                <a:solidFill>
                  <a:schemeClr val="tx1"/>
                </a:solidFill>
              </a:defRPr>
            </a:lvl2pPr>
            <a:lvl3pPr>
              <a:defRPr sz="1524">
                <a:solidFill>
                  <a:schemeClr val="tx1"/>
                </a:solidFill>
              </a:defRPr>
            </a:lvl3pPr>
            <a:lvl4pPr>
              <a:defRPr sz="1524">
                <a:solidFill>
                  <a:schemeClr val="tx1"/>
                </a:solidFill>
              </a:defRPr>
            </a:lvl4pPr>
            <a:lvl5pPr>
              <a:defRPr sz="1524">
                <a:solidFill>
                  <a:schemeClr val="tx1"/>
                </a:solidFill>
              </a:defRPr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490180" y="406400"/>
            <a:ext cx="9924558" cy="577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490179" y="6522335"/>
            <a:ext cx="7277590" cy="130805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850" b="0" cap="none" baseline="0"/>
            </a:lvl1pPr>
          </a:lstStyle>
          <a:p>
            <a:pPr lvl="0"/>
            <a:r>
              <a:rPr lang="en-US" dirty="0"/>
              <a:t>Footer: Information Source, Trademark attribution, Confidentiality Marks (8.5pts) </a:t>
            </a:r>
          </a:p>
        </p:txBody>
      </p:sp>
    </p:spTree>
    <p:extLst>
      <p:ext uri="{BB962C8B-B14F-4D97-AF65-F5344CB8AC3E}">
        <p14:creationId xmlns:p14="http://schemas.microsoft.com/office/powerpoint/2010/main" val="17993014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961033" y="2517775"/>
            <a:ext cx="10724853" cy="3359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6" name="Vertical Text Placeholder 5"/>
          <p:cNvSpPr>
            <a:spLocks noGrp="1"/>
          </p:cNvSpPr>
          <p:nvPr>
            <p:ph type="body" orient="vert" sz="quarter" idx="11"/>
          </p:nvPr>
        </p:nvSpPr>
        <p:spPr>
          <a:xfrm>
            <a:off x="495443" y="2517775"/>
            <a:ext cx="465589" cy="3359150"/>
          </a:xfrm>
        </p:spPr>
        <p:txBody>
          <a:bodyPr vert="vert270" anchor="b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90181" y="5936197"/>
            <a:ext cx="11195705" cy="379413"/>
          </a:xfr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0181" y="1455741"/>
            <a:ext cx="11195706" cy="87788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340090" y="4346575"/>
            <a:ext cx="3345796" cy="1062038"/>
          </a:xfrm>
        </p:spPr>
        <p:txBody>
          <a:bodyPr/>
          <a:lstStyle>
            <a:lvl1pPr marL="0" indent="0">
              <a:buFontTx/>
              <a:buNone/>
              <a:defRPr sz="1200" b="0">
                <a:solidFill>
                  <a:schemeClr val="tx1"/>
                </a:solidFill>
              </a:defRPr>
            </a:lvl1pPr>
            <a:lvl2pPr marL="161239" indent="0">
              <a:buFontTx/>
              <a:buNone/>
              <a:defRPr sz="1200">
                <a:solidFill>
                  <a:schemeClr val="tx1"/>
                </a:solidFill>
              </a:defRPr>
            </a:lvl2pPr>
            <a:lvl3pPr marL="457518" indent="0">
              <a:buFontTx/>
              <a:buNone/>
              <a:defRPr sz="1270"/>
            </a:lvl3pPr>
            <a:lvl4pPr marL="792087" indent="0">
              <a:buFontTx/>
              <a:buNone/>
              <a:defRPr sz="1270"/>
            </a:lvl4pPr>
            <a:lvl5pPr marL="1152860" indent="0">
              <a:buFontTx/>
              <a:buNone/>
              <a:defRPr sz="127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90179" y="6522335"/>
            <a:ext cx="7277590" cy="130805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850" b="0" cap="none" baseline="0"/>
            </a:lvl1pPr>
          </a:lstStyle>
          <a:p>
            <a:pPr lvl="0"/>
            <a:r>
              <a:rPr lang="en-US" dirty="0"/>
              <a:t>Footer: Information Source, Trademark attribution, Confidentiality Marks (8.5pts) </a:t>
            </a:r>
          </a:p>
        </p:txBody>
      </p:sp>
    </p:spTree>
    <p:extLst>
      <p:ext uri="{BB962C8B-B14F-4D97-AF65-F5344CB8AC3E}">
        <p14:creationId xmlns:p14="http://schemas.microsoft.com/office/powerpoint/2010/main" val="39992236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96357" y="1272093"/>
            <a:ext cx="11196078" cy="50524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90179" y="6522335"/>
            <a:ext cx="7277590" cy="130805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850" b="0" cap="none" baseline="0"/>
            </a:lvl1pPr>
          </a:lstStyle>
          <a:p>
            <a:pPr lvl="0"/>
            <a:r>
              <a:rPr lang="en-US" dirty="0"/>
              <a:t>Footer: Information Source, Trademark attribution, Confidentiality Marks (8.5pts) </a:t>
            </a:r>
          </a:p>
        </p:txBody>
      </p:sp>
    </p:spTree>
    <p:extLst>
      <p:ext uri="{BB962C8B-B14F-4D97-AF65-F5344CB8AC3E}">
        <p14:creationId xmlns:p14="http://schemas.microsoft.com/office/powerpoint/2010/main" val="257570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5872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337" y="3191292"/>
            <a:ext cx="6501326" cy="47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247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ose 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222" y="2923361"/>
            <a:ext cx="4829556" cy="97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386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Lines Cover 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b="22681"/>
          <a:stretch/>
        </p:blipFill>
        <p:spPr>
          <a:xfrm>
            <a:off x="0" y="3355675"/>
            <a:ext cx="7181734" cy="350232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8" r="2298"/>
          <a:stretch/>
        </p:blipFill>
        <p:spPr>
          <a:xfrm>
            <a:off x="0" y="2266949"/>
            <a:ext cx="12192000" cy="3861067"/>
          </a:xfrm>
          <a:prstGeom prst="rect">
            <a:avLst/>
          </a:prstGeom>
        </p:spPr>
      </p:pic>
      <p:sp>
        <p:nvSpPr>
          <p:cNvPr id="36" name="Text Placeholder 35"/>
          <p:cNvSpPr>
            <a:spLocks noGrp="1"/>
          </p:cNvSpPr>
          <p:nvPr>
            <p:ph type="body" sz="quarter" idx="11" hasCustomPrompt="1"/>
          </p:nvPr>
        </p:nvSpPr>
        <p:spPr>
          <a:xfrm>
            <a:off x="5585181" y="3136599"/>
            <a:ext cx="5897725" cy="2190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1160922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lang="en-US" sz="1200" b="0" cap="all" baseline="0" dirty="0" smtClean="0">
                <a:latin typeface="SABIC Typeface Headline" panose="020B0603060202020204" pitchFamily="34" charset="0"/>
                <a:cs typeface="SABIC Typeface Headline" panose="020B0603060202020204" pitchFamily="34" charset="0"/>
              </a:defRPr>
            </a:lvl1pPr>
            <a:lvl2pPr>
              <a:defRPr sz="1143" cap="all" baseline="0">
                <a:solidFill>
                  <a:schemeClr val="tx1"/>
                </a:solidFill>
              </a:defRPr>
            </a:lvl2pPr>
            <a:lvl3pPr>
              <a:defRPr sz="1143" cap="all" baseline="0">
                <a:solidFill>
                  <a:schemeClr val="tx1"/>
                </a:solidFill>
              </a:defRPr>
            </a:lvl3pPr>
            <a:lvl4pPr>
              <a:defRPr sz="1143" cap="all" baseline="0">
                <a:solidFill>
                  <a:schemeClr val="tx1"/>
                </a:solidFill>
              </a:defRPr>
            </a:lvl4pPr>
            <a:lvl5pPr>
              <a:defRPr sz="1143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ar-SA" dirty="0"/>
              <a:t>عنوان فرعي مختصر، اختياري، حجم الخط 12عادي</a:t>
            </a:r>
            <a:endParaRPr lang="en-US" dirty="0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8" hasCustomPrompt="1"/>
          </p:nvPr>
        </p:nvSpPr>
        <p:spPr>
          <a:xfrm>
            <a:off x="5585181" y="4142232"/>
            <a:ext cx="5897725" cy="164592"/>
          </a:xfrm>
        </p:spPr>
        <p:txBody>
          <a:bodyPr/>
          <a:lstStyle>
            <a:lvl1pPr algn="r" rtl="1">
              <a:defRPr sz="1000" baseline="0">
                <a:solidFill>
                  <a:schemeClr val="accent4"/>
                </a:solidFill>
                <a:latin typeface="SABIC Typeface Text Light" panose="020B0303060202020204" pitchFamily="34" charset="0"/>
                <a:cs typeface="+mn-cs"/>
              </a:defRPr>
            </a:lvl1pPr>
          </a:lstStyle>
          <a:p>
            <a:pPr lvl="0"/>
            <a:r>
              <a:rPr lang="ar-SA" dirty="0"/>
              <a:t>تعليمات السرّية، حجم الخط 10خفيف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585181" y="3684944"/>
            <a:ext cx="5896797" cy="446795"/>
          </a:xfrm>
        </p:spPr>
        <p:txBody>
          <a:bodyPr vert="horz" wrap="square" lIns="0" tIns="0" rIns="0" bIns="0" rtlCol="0">
            <a:noAutofit/>
          </a:bodyPr>
          <a:lstStyle>
            <a:lvl1pPr marL="0" marR="0" indent="0" algn="r" defTabSz="1160922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lang="en-US" sz="1000" baseline="0">
                <a:solidFill>
                  <a:schemeClr val="tx1"/>
                </a:solidFill>
                <a:latin typeface="SABIC Typeface Text Light" panose="020B0303060202020204" pitchFamily="34" charset="0"/>
                <a:cs typeface="+mn-cs"/>
              </a:defRPr>
            </a:lvl1pPr>
          </a:lstStyle>
          <a:p>
            <a:pPr lvl="0"/>
            <a:r>
              <a:rPr lang="ar-SA" dirty="0"/>
              <a:t>اسم المؤلف، حجم الخط 10خفيف</a:t>
            </a:r>
            <a:br>
              <a:rPr lang="ar-SA" dirty="0"/>
            </a:br>
            <a:r>
              <a:rPr lang="ar-SA" dirty="0"/>
              <a:t>اسم المناسبة، المدينة، الدولة، الشهر، السنة، حجم الخط 10خفيف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449" y="514285"/>
            <a:ext cx="1802460" cy="92601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46" y="631499"/>
            <a:ext cx="2058802" cy="4147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1552" y="1669660"/>
            <a:ext cx="8970426" cy="1317052"/>
          </a:xfrm>
        </p:spPr>
        <p:txBody>
          <a:bodyPr/>
          <a:lstStyle>
            <a:lvl1pPr algn="r" rtl="1">
              <a:lnSpc>
                <a:spcPct val="120000"/>
              </a:lnSpc>
              <a:defRPr lang="en-US" sz="3600" b="0" cap="all" baseline="0" dirty="0">
                <a:solidFill>
                  <a:schemeClr val="accent5"/>
                </a:solidFill>
                <a:latin typeface="SABIC Typeface Headline Light" panose="020B0303060202020204" pitchFamily="34" charset="0"/>
                <a:ea typeface="+mn-ea"/>
                <a:cs typeface="+mj-cs"/>
              </a:defRPr>
            </a:lvl1pPr>
          </a:lstStyle>
          <a:p>
            <a:pPr lvl="0"/>
            <a:r>
              <a:rPr lang="ar-SA" dirty="0"/>
              <a:t>العنوان الرئيس، سطرين كحد أقصى، </a:t>
            </a:r>
            <a:br>
              <a:rPr lang="ar-SA" dirty="0"/>
            </a:br>
            <a:r>
              <a:rPr lang="ar-SA" dirty="0"/>
              <a:t>حجم الخط 36خفيف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3609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Blue">
    <p:bg>
      <p:bgPr>
        <a:gradFill>
          <a:gsLst>
            <a:gs pos="10000">
              <a:srgbClr val="0047BB"/>
            </a:gs>
            <a:gs pos="9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90177" y="1828800"/>
            <a:ext cx="11226259" cy="166199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ctr">
              <a:defRPr sz="5400" b="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Thank You</a:t>
            </a:r>
            <a:br>
              <a:rPr lang="en-US" dirty="0"/>
            </a:br>
            <a:r>
              <a:rPr lang="en-US" dirty="0"/>
              <a:t>Message Here</a:t>
            </a:r>
          </a:p>
        </p:txBody>
      </p:sp>
    </p:spTree>
    <p:extLst>
      <p:ext uri="{BB962C8B-B14F-4D97-AF65-F5344CB8AC3E}">
        <p14:creationId xmlns:p14="http://schemas.microsoft.com/office/powerpoint/2010/main" val="30429630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Orange">
    <p:bg>
      <p:bgPr>
        <a:gradFill flip="none" rotWithShape="1">
          <a:gsLst>
            <a:gs pos="10000">
              <a:srgbClr val="FFA300"/>
            </a:gs>
            <a:gs pos="90000">
              <a:schemeClr val="accent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90177" y="1828800"/>
            <a:ext cx="11226259" cy="166199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ctr">
              <a:defRPr sz="5400" b="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Thank You</a:t>
            </a:r>
            <a:br>
              <a:rPr lang="en-US" dirty="0"/>
            </a:br>
            <a:r>
              <a:rPr lang="en-US" dirty="0"/>
              <a:t>Message Here</a:t>
            </a:r>
          </a:p>
        </p:txBody>
      </p:sp>
    </p:spTree>
    <p:extLst>
      <p:ext uri="{BB962C8B-B14F-4D97-AF65-F5344CB8AC3E}">
        <p14:creationId xmlns:p14="http://schemas.microsoft.com/office/powerpoint/2010/main" val="36566028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9"/>
            <a:ext cx="12193191" cy="685733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3039320" y="2859605"/>
            <a:ext cx="6102221" cy="1004467"/>
          </a:xfrm>
          <a:prstGeom prst="rect">
            <a:avLst/>
          </a:prstGeom>
          <a:solidFill>
            <a:srgbClr val="FFFFFF">
              <a:alpha val="6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3" tIns="91413" rIns="91413" bIns="91413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16092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2033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044858" y="2927187"/>
            <a:ext cx="6105546" cy="83099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algn="ctr">
              <a:defRPr sz="5400" b="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259782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Sty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40" b="23084"/>
          <a:stretch/>
        </p:blipFill>
        <p:spPr>
          <a:xfrm>
            <a:off x="4815840" y="3237924"/>
            <a:ext cx="7376160" cy="36200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" r="5621"/>
          <a:stretch/>
        </p:blipFill>
        <p:spPr>
          <a:xfrm>
            <a:off x="0" y="2185416"/>
            <a:ext cx="12192000" cy="3845977"/>
          </a:xfrm>
          <a:prstGeom prst="rect">
            <a:avLst/>
          </a:prstGeom>
        </p:spPr>
      </p:pic>
      <p:sp>
        <p:nvSpPr>
          <p:cNvPr id="6147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31521" y="2855158"/>
            <a:ext cx="5921735" cy="1812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itchFamily="34" charset="0"/>
              <a:buNone/>
              <a:defRPr sz="1200" cap="all" baseline="0">
                <a:solidFill>
                  <a:schemeClr val="tx1"/>
                </a:solidFill>
                <a:latin typeface="SABIC Typeface Headline" panose="020B0603060202020204" pitchFamily="34" charset="0"/>
                <a:cs typeface="SABIC Typeface Headline" panose="020B0603060202020204" pitchFamily="34" charset="0"/>
              </a:defRPr>
            </a:lvl1pPr>
          </a:lstStyle>
          <a:p>
            <a:pPr lvl="0"/>
            <a:r>
              <a:rPr lang="en-US" dirty="0"/>
              <a:t>Short Subhead all caps (12pt regular) optional</a:t>
            </a:r>
            <a:endParaRPr lang="ar-SA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449" y="514285"/>
            <a:ext cx="1802460" cy="9260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23" y="736036"/>
            <a:ext cx="3000895" cy="219444"/>
          </a:xfrm>
          <a:prstGeom prst="rect">
            <a:avLst/>
          </a:prstGeom>
        </p:spPr>
      </p:pic>
      <p:sp>
        <p:nvSpPr>
          <p:cNvPr id="614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731521" y="1673352"/>
            <a:ext cx="8961119" cy="1097280"/>
          </a:xfrm>
        </p:spPr>
        <p:txBody>
          <a:bodyPr anchor="b"/>
          <a:lstStyle>
            <a:lvl1pPr>
              <a:defRPr sz="36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headline all caps (36pt light) </a:t>
            </a:r>
            <a:br>
              <a:rPr lang="en-US" dirty="0"/>
            </a:br>
            <a:r>
              <a:rPr lang="en-US" dirty="0"/>
              <a:t>two lines maximum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491331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Divider Slide">
    <p:bg>
      <p:bgPr>
        <a:gradFill flip="none" rotWithShape="1">
          <a:gsLst>
            <a:gs pos="10000">
              <a:srgbClr val="0047BB"/>
            </a:gs>
            <a:gs pos="90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0180" y="1460400"/>
            <a:ext cx="10436059" cy="1702205"/>
          </a:xfrm>
        </p:spPr>
        <p:txBody>
          <a:bodyPr anchor="t"/>
          <a:lstStyle>
            <a:lvl1pPr algn="l">
              <a:defRPr sz="44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SLIDE DIVIDER TEXT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0181" y="406401"/>
            <a:ext cx="9942654" cy="577849"/>
          </a:xfrm>
        </p:spPr>
        <p:txBody>
          <a:bodyPr anchor="b"/>
          <a:lstStyle>
            <a:lvl1pPr marL="0" indent="0">
              <a:buNone/>
              <a:defRPr sz="20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PRESENTATION RUNNING HEAD</a:t>
            </a:r>
          </a:p>
        </p:txBody>
      </p:sp>
      <p:sp>
        <p:nvSpPr>
          <p:cNvPr id="4" name="Rectangle 3"/>
          <p:cNvSpPr/>
          <p:nvPr userDrawn="1"/>
        </p:nvSpPr>
        <p:spPr>
          <a:xfrm flipV="1">
            <a:off x="485847" y="6438618"/>
            <a:ext cx="11238004" cy="2743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buFontTx/>
              <a:buNone/>
            </a:pPr>
            <a:endParaRPr lang="en-GB" sz="1143" dirty="0">
              <a:solidFill>
                <a:srgbClr val="FFFFFF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485715" y="1123002"/>
            <a:ext cx="11232230" cy="309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buFontTx/>
              <a:buNone/>
            </a:pPr>
            <a:endParaRPr lang="en-GB" sz="1524">
              <a:solidFill>
                <a:srgbClr val="FFFFFF"/>
              </a:solidFill>
              <a:latin typeface="Arial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28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Orange Divider Slide">
    <p:bg>
      <p:bgPr>
        <a:gradFill flip="none" rotWithShape="1">
          <a:gsLst>
            <a:gs pos="10000">
              <a:srgbClr val="FFA300"/>
            </a:gs>
            <a:gs pos="90000">
              <a:schemeClr val="accent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0180" y="1460401"/>
            <a:ext cx="10436060" cy="1702206"/>
          </a:xfrm>
        </p:spPr>
        <p:txBody>
          <a:bodyPr anchor="t"/>
          <a:lstStyle>
            <a:lvl1pPr algn="l">
              <a:defRPr sz="44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SLIDE DIVIDER TEXT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0181" y="406401"/>
            <a:ext cx="9942654" cy="577849"/>
          </a:xfrm>
        </p:spPr>
        <p:txBody>
          <a:bodyPr anchor="b"/>
          <a:lstStyle>
            <a:lvl1pPr marL="0" indent="0">
              <a:buNone/>
              <a:defRPr sz="20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PRESENTATION RUNNING HEAD</a:t>
            </a:r>
          </a:p>
        </p:txBody>
      </p:sp>
      <p:sp>
        <p:nvSpPr>
          <p:cNvPr id="4" name="Rectangle 3"/>
          <p:cNvSpPr/>
          <p:nvPr userDrawn="1"/>
        </p:nvSpPr>
        <p:spPr>
          <a:xfrm flipV="1">
            <a:off x="485847" y="6438618"/>
            <a:ext cx="11238004" cy="2743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buFontTx/>
              <a:buNone/>
            </a:pPr>
            <a:endParaRPr lang="en-GB" sz="1143" dirty="0">
              <a:solidFill>
                <a:srgbClr val="FFFFFF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485715" y="1123002"/>
            <a:ext cx="11232230" cy="309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buFontTx/>
              <a:buNone/>
            </a:pPr>
            <a:endParaRPr lang="en-GB" sz="1524">
              <a:solidFill>
                <a:srgbClr val="FFFFFF"/>
              </a:solidFill>
              <a:latin typeface="Arial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49435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55530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Lines Cover 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2" b="12327"/>
          <a:stretch/>
        </p:blipFill>
        <p:spPr>
          <a:xfrm>
            <a:off x="0" y="3538728"/>
            <a:ext cx="2987040" cy="33192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7" b="21867"/>
          <a:stretch/>
        </p:blipFill>
        <p:spPr>
          <a:xfrm>
            <a:off x="0" y="1728370"/>
            <a:ext cx="10411968" cy="5129630"/>
          </a:xfrm>
          <a:prstGeom prst="rect">
            <a:avLst/>
          </a:prstGeom>
        </p:spPr>
      </p:pic>
      <p:sp>
        <p:nvSpPr>
          <p:cNvPr id="36" name="Text Placeholder 35"/>
          <p:cNvSpPr>
            <a:spLocks noGrp="1"/>
          </p:cNvSpPr>
          <p:nvPr>
            <p:ph type="body" sz="quarter" idx="11" hasCustomPrompt="1"/>
          </p:nvPr>
        </p:nvSpPr>
        <p:spPr>
          <a:xfrm>
            <a:off x="5585181" y="3798659"/>
            <a:ext cx="5897725" cy="2190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1160922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lang="en-US" sz="1200" cap="all" baseline="0" dirty="0" smtClean="0">
                <a:solidFill>
                  <a:schemeClr val="tx1"/>
                </a:solidFill>
                <a:latin typeface="SABIC Typeface Headline" panose="020B0603060202020204" pitchFamily="34" charset="0"/>
                <a:cs typeface="SABIC Typeface Headline" panose="020B0603060202020204" pitchFamily="34" charset="0"/>
              </a:defRPr>
            </a:lvl1pPr>
            <a:lvl2pPr>
              <a:defRPr sz="1143" cap="all" baseline="0">
                <a:solidFill>
                  <a:schemeClr val="tx1"/>
                </a:solidFill>
              </a:defRPr>
            </a:lvl2pPr>
            <a:lvl3pPr>
              <a:defRPr sz="1143" cap="all" baseline="0">
                <a:solidFill>
                  <a:schemeClr val="tx1"/>
                </a:solidFill>
              </a:defRPr>
            </a:lvl3pPr>
            <a:lvl4pPr>
              <a:defRPr sz="1143" cap="all" baseline="0">
                <a:solidFill>
                  <a:schemeClr val="tx1"/>
                </a:solidFill>
              </a:defRPr>
            </a:lvl4pPr>
            <a:lvl5pPr>
              <a:defRPr sz="1143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ar-SA" dirty="0"/>
              <a:t>عنوان فرعي مختصر، اختياري، حجم الخط 12عادي</a:t>
            </a:r>
            <a:endParaRPr lang="en-US" dirty="0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8" hasCustomPrompt="1"/>
          </p:nvPr>
        </p:nvSpPr>
        <p:spPr>
          <a:xfrm>
            <a:off x="5585181" y="4804292"/>
            <a:ext cx="5897725" cy="164592"/>
          </a:xfrm>
        </p:spPr>
        <p:txBody>
          <a:bodyPr/>
          <a:lstStyle>
            <a:lvl1pPr algn="r" rtl="1">
              <a:defRPr sz="1000" baseline="0">
                <a:solidFill>
                  <a:schemeClr val="accent4"/>
                </a:solidFill>
                <a:latin typeface="SABIC Typeface Text Light" panose="020B0303060202020204" pitchFamily="34" charset="0"/>
                <a:cs typeface="+mn-cs"/>
              </a:defRPr>
            </a:lvl1pPr>
          </a:lstStyle>
          <a:p>
            <a:pPr lvl="0"/>
            <a:r>
              <a:rPr lang="ar-SA" dirty="0"/>
              <a:t>تعليمات السرّية، حجم الخط 10خفيف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585181" y="4347004"/>
            <a:ext cx="5896797" cy="446795"/>
          </a:xfrm>
        </p:spPr>
        <p:txBody>
          <a:bodyPr vert="horz" wrap="square" lIns="0" tIns="0" rIns="0" bIns="0" rtlCol="0">
            <a:noAutofit/>
          </a:bodyPr>
          <a:lstStyle>
            <a:lvl1pPr marL="0" marR="0" indent="0" algn="r" defTabSz="1160922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lang="en-US" sz="1000" baseline="0">
                <a:solidFill>
                  <a:schemeClr val="tx1"/>
                </a:solidFill>
                <a:latin typeface="SABIC Typeface Text Light" panose="020B0303060202020204" pitchFamily="34" charset="0"/>
                <a:cs typeface="+mn-cs"/>
              </a:defRPr>
            </a:lvl1pPr>
          </a:lstStyle>
          <a:p>
            <a:pPr lvl="0"/>
            <a:r>
              <a:rPr lang="ar-SA" dirty="0"/>
              <a:t>اسم المؤلف، حجم الخط 10خفيف</a:t>
            </a:r>
            <a:br>
              <a:rPr lang="ar-SA" dirty="0"/>
            </a:br>
            <a:r>
              <a:rPr lang="ar-SA" dirty="0"/>
              <a:t>اسم المناسبة، المدينة، الدولة، الشهر، السنة، حجم الخط 10خفيف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449" y="514285"/>
            <a:ext cx="1802460" cy="92601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46" y="631499"/>
            <a:ext cx="2058802" cy="4147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1552" y="1669658"/>
            <a:ext cx="8970425" cy="1979115"/>
          </a:xfrm>
        </p:spPr>
        <p:txBody>
          <a:bodyPr/>
          <a:lstStyle>
            <a:lvl1pPr algn="r" rtl="1">
              <a:lnSpc>
                <a:spcPct val="120000"/>
              </a:lnSpc>
              <a:defRPr lang="en-US" sz="3600" b="0" cap="all" baseline="0" dirty="0">
                <a:solidFill>
                  <a:schemeClr val="accent5"/>
                </a:solidFill>
                <a:latin typeface="SABIC Typeface Headline Light" panose="020B0303060202020204" pitchFamily="34" charset="0"/>
                <a:ea typeface="+mn-ea"/>
                <a:cs typeface="+mj-cs"/>
              </a:defRPr>
            </a:lvl1pPr>
          </a:lstStyle>
          <a:p>
            <a:pPr lvl="0"/>
            <a:r>
              <a:rPr lang="ar-SA" dirty="0"/>
              <a:t>العنوان الرئيس، </a:t>
            </a:r>
            <a:br>
              <a:rPr lang="ar-SA" dirty="0"/>
            </a:br>
            <a:r>
              <a:rPr lang="ar-SA" dirty="0"/>
              <a:t>ثلاثة أسطر كحد أقصى، </a:t>
            </a:r>
            <a:br>
              <a:rPr lang="ar-SA" dirty="0"/>
            </a:br>
            <a:r>
              <a:rPr lang="ar-SA" dirty="0"/>
              <a:t>حجم الخط 36خفيف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324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Divider">
    <p:bg>
      <p:bgPr>
        <a:gradFill flip="none" rotWithShape="1">
          <a:gsLst>
            <a:gs pos="10000">
              <a:srgbClr val="0047BB"/>
            </a:gs>
            <a:gs pos="90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490179" y="406400"/>
            <a:ext cx="9942655" cy="57785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rtl="0">
              <a:lnSpc>
                <a:spcPct val="100000"/>
              </a:lnSpc>
              <a:defRPr sz="2000" b="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buFontTx/>
            </a:pPr>
            <a:r>
              <a:rPr lang="en-US" dirty="0"/>
              <a:t>Section divider subtitle (20PT light)</a:t>
            </a:r>
            <a:endParaRPr lang="en-GB" kern="0" dirty="0"/>
          </a:p>
        </p:txBody>
      </p:sp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490180" y="1460401"/>
            <a:ext cx="10436060" cy="1645920"/>
          </a:xfrm>
        </p:spPr>
        <p:txBody>
          <a:bodyPr anchor="t"/>
          <a:lstStyle>
            <a:lvl1pPr>
              <a:lnSpc>
                <a:spcPct val="120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kern="0" dirty="0"/>
              <a:t>Section divider</a:t>
            </a:r>
            <a:br>
              <a:rPr lang="en-US" kern="0" dirty="0"/>
            </a:br>
            <a:r>
              <a:rPr lang="en-US" kern="0" dirty="0"/>
              <a:t>Headline (44pt </a:t>
            </a:r>
            <a:r>
              <a:rPr lang="en-US" dirty="0"/>
              <a:t>light</a:t>
            </a:r>
            <a:r>
              <a:rPr lang="en-US" kern="0" dirty="0"/>
              <a:t>)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90179" y="6522335"/>
            <a:ext cx="10168154" cy="1308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85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Footer: Change Information Classification in caps (8.5pt light)</a:t>
            </a:r>
          </a:p>
        </p:txBody>
      </p:sp>
      <p:sp>
        <p:nvSpPr>
          <p:cNvPr id="5" name="Rectangle 4"/>
          <p:cNvSpPr/>
          <p:nvPr/>
        </p:nvSpPr>
        <p:spPr>
          <a:xfrm flipV="1">
            <a:off x="485847" y="6438618"/>
            <a:ext cx="11238004" cy="2743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buFontTx/>
              <a:buNone/>
            </a:pPr>
            <a:endParaRPr lang="en-GB" sz="1143" dirty="0">
              <a:solidFill>
                <a:srgbClr val="FFFFFF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5715" y="1123002"/>
            <a:ext cx="11232230" cy="309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buFontTx/>
              <a:buNone/>
            </a:pPr>
            <a:endParaRPr lang="en-GB" sz="1524">
              <a:solidFill>
                <a:srgbClr val="FFFFFF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485847" y="6438618"/>
            <a:ext cx="11238004" cy="274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buFontTx/>
              <a:buNone/>
            </a:pPr>
            <a:endParaRPr lang="en-GB" sz="1143" dirty="0">
              <a:solidFill>
                <a:srgbClr val="FFFFFF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85715" y="1123002"/>
            <a:ext cx="11232230" cy="309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buFontTx/>
              <a:buNone/>
            </a:pPr>
            <a:endParaRPr lang="en-GB" sz="1524">
              <a:solidFill>
                <a:srgbClr val="FFFFFF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invGray">
          <a:xfrm>
            <a:off x="10926241" y="6527413"/>
            <a:ext cx="782029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57A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r" eaLnBrk="0" hangingPunct="0">
              <a:buFontTx/>
              <a:buNone/>
            </a:pPr>
            <a:fld id="{A618EB91-68A2-413C-AF9E-E3F73DFE5122}" type="slidenum">
              <a:rPr lang="en-GB" sz="900" smtClean="0">
                <a:solidFill>
                  <a:schemeClr val="bg1"/>
                </a:solidFill>
                <a:latin typeface="+mn-lt"/>
              </a:rPr>
              <a:pPr algn="r" eaLnBrk="0" hangingPunct="0">
                <a:buFontTx/>
                <a:buNone/>
              </a:pPr>
              <a:t>‹#›</a:t>
            </a:fld>
            <a:endParaRPr lang="en-GB" sz="9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86766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Divider Numbering">
    <p:bg>
      <p:bgPr>
        <a:gradFill flip="none" rotWithShape="1">
          <a:gsLst>
            <a:gs pos="10000">
              <a:srgbClr val="0047BB"/>
            </a:gs>
            <a:gs pos="90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490179" y="1460401"/>
            <a:ext cx="10436061" cy="1645920"/>
          </a:xfrm>
        </p:spPr>
        <p:txBody>
          <a:bodyPr anchor="t"/>
          <a:lstStyle>
            <a:lvl1pPr>
              <a:lnSpc>
                <a:spcPct val="120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Optional numbering </a:t>
            </a:r>
            <a:br>
              <a:rPr lang="en-US" dirty="0"/>
            </a:br>
            <a:r>
              <a:rPr lang="en-US" dirty="0"/>
              <a:t>system </a:t>
            </a:r>
            <a:r>
              <a:rPr lang="en-US" kern="0" dirty="0"/>
              <a:t>(44pt </a:t>
            </a:r>
            <a:r>
              <a:rPr lang="en-US" dirty="0"/>
              <a:t>light</a:t>
            </a:r>
            <a:r>
              <a:rPr lang="en-US" kern="0" dirty="0"/>
              <a:t>)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90179" y="406400"/>
            <a:ext cx="9942655" cy="57785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lnSpc>
                <a:spcPct val="100000"/>
              </a:lnSpc>
              <a:defRPr sz="2000" b="0" cap="all" baseline="0">
                <a:solidFill>
                  <a:schemeClr val="bg1"/>
                </a:solidFill>
                <a:latin typeface="+mj-lt"/>
              </a:defRPr>
            </a:lvl1pPr>
            <a:lvl2pPr>
              <a:defRPr sz="5586" b="0">
                <a:solidFill>
                  <a:schemeClr val="bg1"/>
                </a:solidFill>
              </a:defRPr>
            </a:lvl2pPr>
            <a:lvl3pPr>
              <a:defRPr sz="5586" b="0">
                <a:solidFill>
                  <a:schemeClr val="bg1"/>
                </a:solidFill>
              </a:defRPr>
            </a:lvl3pPr>
            <a:lvl4pPr>
              <a:defRPr sz="5586" b="0">
                <a:solidFill>
                  <a:schemeClr val="bg1"/>
                </a:solidFill>
              </a:defRPr>
            </a:lvl4pPr>
            <a:lvl5pPr>
              <a:defRPr sz="5586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 divider subtitle (20PT light)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5863811" y="3211948"/>
            <a:ext cx="5869603" cy="369331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sz="22000" b="0">
                <a:solidFill>
                  <a:schemeClr val="bg1"/>
                </a:solidFill>
              </a:defRPr>
            </a:lvl1pPr>
            <a:lvl2pPr algn="r">
              <a:defRPr sz="30470">
                <a:solidFill>
                  <a:schemeClr val="bg1"/>
                </a:solidFill>
              </a:defRPr>
            </a:lvl2pPr>
            <a:lvl3pPr algn="r">
              <a:defRPr sz="30470">
                <a:solidFill>
                  <a:schemeClr val="bg1"/>
                </a:solidFill>
              </a:defRPr>
            </a:lvl3pPr>
            <a:lvl4pPr algn="r">
              <a:defRPr sz="30470">
                <a:solidFill>
                  <a:schemeClr val="bg1"/>
                </a:solidFill>
              </a:defRPr>
            </a:lvl4pPr>
            <a:lvl5pPr algn="r">
              <a:defRPr sz="3047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" name="Rectangle 5"/>
          <p:cNvSpPr/>
          <p:nvPr/>
        </p:nvSpPr>
        <p:spPr>
          <a:xfrm flipV="1">
            <a:off x="485847" y="6438618"/>
            <a:ext cx="11238004" cy="2743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buFontTx/>
              <a:buNone/>
            </a:pPr>
            <a:endParaRPr lang="en-GB" sz="1143" dirty="0">
              <a:solidFill>
                <a:srgbClr val="FFFFFF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5715" y="1123002"/>
            <a:ext cx="11232230" cy="309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buFontTx/>
              <a:buNone/>
            </a:pPr>
            <a:endParaRPr lang="en-GB" sz="1524">
              <a:solidFill>
                <a:srgbClr val="FFFFFF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invGray">
          <a:xfrm>
            <a:off x="10926241" y="6527413"/>
            <a:ext cx="782029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57A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r" eaLnBrk="0" hangingPunct="0">
              <a:buFontTx/>
              <a:buNone/>
            </a:pPr>
            <a:fld id="{A618EB91-68A2-413C-AF9E-E3F73DFE5122}" type="slidenum">
              <a:rPr lang="en-GB" sz="900" smtClean="0">
                <a:solidFill>
                  <a:schemeClr val="bg2"/>
                </a:solidFill>
                <a:latin typeface="+mn-lt"/>
              </a:rPr>
              <a:pPr algn="r" eaLnBrk="0" hangingPunct="0">
                <a:buFontTx/>
                <a:buNone/>
              </a:pPr>
              <a:t>‹#›</a:t>
            </a:fld>
            <a:endParaRPr lang="en-GB" sz="9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11" name="Rectangle 10"/>
          <p:cNvSpPr/>
          <p:nvPr userDrawn="1"/>
        </p:nvSpPr>
        <p:spPr>
          <a:xfrm flipV="1">
            <a:off x="485847" y="6438618"/>
            <a:ext cx="11238004" cy="274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buFontTx/>
              <a:buNone/>
            </a:pPr>
            <a:endParaRPr lang="en-GB" sz="1143" dirty="0">
              <a:solidFill>
                <a:srgbClr val="FFFFFF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485715" y="1123002"/>
            <a:ext cx="11232230" cy="309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buFontTx/>
              <a:buNone/>
            </a:pPr>
            <a:endParaRPr lang="en-GB" sz="1524">
              <a:solidFill>
                <a:srgbClr val="FFFFFF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90179" y="6522335"/>
            <a:ext cx="10168154" cy="1308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85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Footer: Change Information Classification in caps (8.5pt light)</a:t>
            </a:r>
          </a:p>
        </p:txBody>
      </p:sp>
    </p:spTree>
    <p:extLst>
      <p:ext uri="{BB962C8B-B14F-4D97-AF65-F5344CB8AC3E}">
        <p14:creationId xmlns:p14="http://schemas.microsoft.com/office/powerpoint/2010/main" val="3907577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Divider AR">
    <p:bg>
      <p:bgPr>
        <a:gradFill flip="none" rotWithShape="1">
          <a:gsLst>
            <a:gs pos="90000">
              <a:srgbClr val="0047BB"/>
            </a:gs>
            <a:gs pos="10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775291" y="406401"/>
            <a:ext cx="9942653" cy="57785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 rtl="1">
              <a:lnSpc>
                <a:spcPct val="100000"/>
              </a:lnSpc>
              <a:defRPr sz="2000" b="0" cap="all" baseline="0">
                <a:solidFill>
                  <a:schemeClr val="bg1"/>
                </a:solidFill>
                <a:latin typeface="SABIC Typeface Headline Light" panose="020B0303060202020204" pitchFamily="34" charset="0"/>
                <a:cs typeface="+mj-cs"/>
              </a:defRPr>
            </a:lvl1pPr>
          </a:lstStyle>
          <a:p>
            <a:pPr>
              <a:buFontTx/>
            </a:pPr>
            <a:r>
              <a:rPr lang="ar-SA" dirty="0"/>
              <a:t>عنوان فرعي للفاصل، حجم الخط 20خفيف</a:t>
            </a:r>
            <a:endParaRPr lang="en-US" kern="0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49791" y="6522335"/>
            <a:ext cx="10168154" cy="1308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 rtl="1">
              <a:defRPr sz="850" b="0" cap="all" baseline="0">
                <a:solidFill>
                  <a:schemeClr val="bg1"/>
                </a:solidFill>
                <a:latin typeface="SABIC Typeface Text Light" panose="020B0303060202020204" pitchFamily="34" charset="0"/>
                <a:cs typeface="+mn-cs"/>
              </a:defRPr>
            </a:lvl1pPr>
          </a:lstStyle>
          <a:p>
            <a:pPr lvl="0"/>
            <a:r>
              <a:rPr lang="ar-SA" dirty="0"/>
              <a:t>هامش تبويب للفاصل، حجم الخط 8.5خفيف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 flipV="1">
            <a:off x="485847" y="6438618"/>
            <a:ext cx="11238004" cy="2743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buFontTx/>
              <a:buNone/>
            </a:pPr>
            <a:endParaRPr lang="en-GB" sz="1143" dirty="0">
              <a:solidFill>
                <a:srgbClr val="FFFFFF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5715" y="1123002"/>
            <a:ext cx="11232230" cy="309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buFontTx/>
              <a:buNone/>
            </a:pPr>
            <a:endParaRPr lang="en-GB" sz="1524">
              <a:solidFill>
                <a:srgbClr val="FFFFFF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485847" y="6438618"/>
            <a:ext cx="11238004" cy="274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buFontTx/>
              <a:buNone/>
            </a:pPr>
            <a:endParaRPr lang="en-GB" sz="1143" dirty="0">
              <a:solidFill>
                <a:srgbClr val="FFFFFF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85715" y="1123002"/>
            <a:ext cx="11232230" cy="309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buFontTx/>
              <a:buNone/>
            </a:pPr>
            <a:endParaRPr lang="en-GB" sz="1524">
              <a:solidFill>
                <a:srgbClr val="FFFFFF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invGray">
          <a:xfrm>
            <a:off x="485715" y="6527413"/>
            <a:ext cx="782029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57A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l" eaLnBrk="0" hangingPunct="0">
              <a:buFontTx/>
              <a:buNone/>
            </a:pPr>
            <a:fld id="{A618EB91-68A2-413C-AF9E-E3F73DFE5122}" type="slidenum">
              <a:rPr lang="en-GB" sz="900" smtClean="0">
                <a:solidFill>
                  <a:schemeClr val="bg1"/>
                </a:solidFill>
                <a:latin typeface="+mn-lt"/>
              </a:rPr>
              <a:pPr algn="l" eaLnBrk="0" hangingPunct="0">
                <a:buFontTx/>
                <a:buNone/>
              </a:pPr>
              <a:t>‹#›</a:t>
            </a:fld>
            <a:endParaRPr lang="en-GB" sz="9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67744" y="1460401"/>
            <a:ext cx="10450200" cy="1645920"/>
          </a:xfrm>
        </p:spPr>
        <p:txBody>
          <a:bodyPr anchor="t"/>
          <a:lstStyle>
            <a:lvl1pPr algn="r" rtl="1">
              <a:lnSpc>
                <a:spcPct val="12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ar-SA" kern="0" dirty="0"/>
              <a:t>عنوان رئيس للفاصل</a:t>
            </a:r>
            <a:br>
              <a:rPr lang="ar-SA" kern="0" dirty="0"/>
            </a:br>
            <a:r>
              <a:rPr lang="ar-SA" kern="0" dirty="0"/>
              <a:t>حجم الخط 44</a:t>
            </a:r>
            <a:r>
              <a:rPr lang="ar-SA" dirty="0"/>
              <a:t>خفيف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200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Divider Numbering AR">
    <p:bg>
      <p:bgPr>
        <a:gradFill flip="none" rotWithShape="1">
          <a:gsLst>
            <a:gs pos="90000">
              <a:srgbClr val="0047BB"/>
            </a:gs>
            <a:gs pos="10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1267876" y="1460401"/>
            <a:ext cx="10440395" cy="1645919"/>
          </a:xfrm>
        </p:spPr>
        <p:txBody>
          <a:bodyPr anchor="t"/>
          <a:lstStyle>
            <a:lvl1pPr algn="r" rtl="1">
              <a:lnSpc>
                <a:spcPct val="120000"/>
              </a:lnSpc>
              <a:defRPr sz="4400" cap="all" baseline="0">
                <a:solidFill>
                  <a:schemeClr val="bg1"/>
                </a:solidFill>
                <a:latin typeface="SABIC Typeface Headline Light" panose="020B0303060202020204" pitchFamily="34" charset="0"/>
                <a:cs typeface="+mj-cs"/>
              </a:defRPr>
            </a:lvl1pPr>
          </a:lstStyle>
          <a:p>
            <a:pPr>
              <a:buFontTx/>
            </a:pPr>
            <a:r>
              <a:rPr lang="ar-SA" dirty="0"/>
              <a:t>عنوان رئيس لفاصل مرقم</a:t>
            </a:r>
            <a:br>
              <a:rPr lang="ar-SA" dirty="0"/>
            </a:br>
            <a:r>
              <a:rPr lang="ar-SA" dirty="0"/>
              <a:t>حجم الخط 44خفيف</a:t>
            </a:r>
            <a:endParaRPr lang="en-US" kern="0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775292" y="406401"/>
            <a:ext cx="9932979" cy="57785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r" defTabSz="914400" rtl="1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2000" b="0" cap="all" baseline="0">
                <a:solidFill>
                  <a:schemeClr val="bg1"/>
                </a:solidFill>
                <a:latin typeface="SABIC Typeface Headline Light" panose="020B0303060202020204" pitchFamily="34" charset="0"/>
                <a:cs typeface="+mj-cs"/>
              </a:defRPr>
            </a:lvl1pPr>
            <a:lvl2pPr>
              <a:defRPr sz="5586" b="0">
                <a:solidFill>
                  <a:schemeClr val="bg1"/>
                </a:solidFill>
              </a:defRPr>
            </a:lvl2pPr>
            <a:lvl3pPr>
              <a:defRPr sz="5586" b="0">
                <a:solidFill>
                  <a:schemeClr val="bg1"/>
                </a:solidFill>
              </a:defRPr>
            </a:lvl3pPr>
            <a:lvl4pPr>
              <a:defRPr sz="5586" b="0">
                <a:solidFill>
                  <a:schemeClr val="bg1"/>
                </a:solidFill>
              </a:defRPr>
            </a:lvl4pPr>
            <a:lvl5pPr>
              <a:defRPr sz="5586" b="0">
                <a:solidFill>
                  <a:schemeClr val="bg1"/>
                </a:solidFill>
              </a:defRPr>
            </a:lvl5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/>
            </a:pPr>
            <a:r>
              <a:rPr lang="ar-SA" dirty="0"/>
              <a:t>عنوان فرعي لفاصل مرقم، حجم الخط 20خفيف</a:t>
            </a:r>
            <a:endParaRPr lang="en-US" kern="0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90180" y="3211948"/>
            <a:ext cx="5869603" cy="369331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2000" b="0">
                <a:solidFill>
                  <a:schemeClr val="bg1"/>
                </a:solidFill>
                <a:cs typeface="+mn-cs"/>
              </a:defRPr>
            </a:lvl1pPr>
            <a:lvl2pPr algn="r">
              <a:defRPr sz="30470">
                <a:solidFill>
                  <a:schemeClr val="bg1"/>
                </a:solidFill>
              </a:defRPr>
            </a:lvl2pPr>
            <a:lvl3pPr algn="r">
              <a:defRPr sz="30470">
                <a:solidFill>
                  <a:schemeClr val="bg1"/>
                </a:solidFill>
              </a:defRPr>
            </a:lvl3pPr>
            <a:lvl4pPr algn="r">
              <a:defRPr sz="30470">
                <a:solidFill>
                  <a:schemeClr val="bg1"/>
                </a:solidFill>
              </a:defRPr>
            </a:lvl4pPr>
            <a:lvl5pPr algn="r">
              <a:defRPr sz="3047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" name="Rectangle 5"/>
          <p:cNvSpPr/>
          <p:nvPr/>
        </p:nvSpPr>
        <p:spPr>
          <a:xfrm flipV="1">
            <a:off x="485847" y="6438618"/>
            <a:ext cx="11238004" cy="2743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buFontTx/>
              <a:buNone/>
            </a:pPr>
            <a:endParaRPr lang="en-GB" sz="1143" dirty="0">
              <a:solidFill>
                <a:srgbClr val="FFFFFF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5715" y="1123002"/>
            <a:ext cx="11232230" cy="309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buFontTx/>
              <a:buNone/>
            </a:pPr>
            <a:endParaRPr lang="en-GB" sz="1524">
              <a:solidFill>
                <a:srgbClr val="FFFFFF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invGray">
          <a:xfrm>
            <a:off x="485847" y="6527413"/>
            <a:ext cx="782029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57A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l" eaLnBrk="0" hangingPunct="0">
              <a:buFontTx/>
              <a:buNone/>
            </a:pPr>
            <a:fld id="{A618EB91-68A2-413C-AF9E-E3F73DFE5122}" type="slidenum">
              <a:rPr lang="en-GB" sz="900" smtClean="0">
                <a:solidFill>
                  <a:schemeClr val="bg1"/>
                </a:solidFill>
                <a:latin typeface="+mn-lt"/>
              </a:rPr>
              <a:pPr algn="l" eaLnBrk="0" hangingPunct="0">
                <a:buFontTx/>
                <a:buNone/>
              </a:pPr>
              <a:t>‹#›</a:t>
            </a:fld>
            <a:endParaRPr lang="en-GB" sz="9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Rectangle 10"/>
          <p:cNvSpPr/>
          <p:nvPr userDrawn="1"/>
        </p:nvSpPr>
        <p:spPr>
          <a:xfrm flipV="1">
            <a:off x="485847" y="6438618"/>
            <a:ext cx="11238004" cy="274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buFontTx/>
              <a:buNone/>
            </a:pPr>
            <a:endParaRPr lang="en-GB" sz="1143" dirty="0">
              <a:solidFill>
                <a:srgbClr val="FFFFFF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485715" y="1123002"/>
            <a:ext cx="11232230" cy="309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buFontTx/>
              <a:buNone/>
            </a:pPr>
            <a:endParaRPr lang="en-GB" sz="1524">
              <a:solidFill>
                <a:srgbClr val="FFFFFF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40116" y="6522335"/>
            <a:ext cx="10168154" cy="1308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 rtl="1">
              <a:defRPr sz="850" b="0" cap="all" baseline="0">
                <a:solidFill>
                  <a:schemeClr val="bg1"/>
                </a:solidFill>
                <a:latin typeface="SABIC Typeface Text Light" panose="020B0303060202020204" pitchFamily="34" charset="0"/>
                <a:cs typeface="+mn-cs"/>
              </a:defRPr>
            </a:lvl1pPr>
          </a:lstStyle>
          <a:p>
            <a:pPr lvl="0"/>
            <a:r>
              <a:rPr lang="ar-SA" dirty="0"/>
              <a:t>هامش تبويب للفاصل، حجم الخط 8.5خفيف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700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Divider">
    <p:bg>
      <p:bgPr>
        <a:gradFill flip="none" rotWithShape="1">
          <a:gsLst>
            <a:gs pos="10000">
              <a:srgbClr val="FFA300"/>
            </a:gs>
            <a:gs pos="90000">
              <a:schemeClr val="accent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490180" y="1460401"/>
            <a:ext cx="10436060" cy="1645920"/>
          </a:xfrm>
        </p:spPr>
        <p:txBody>
          <a:bodyPr anchor="t"/>
          <a:lstStyle>
            <a:lvl1pPr>
              <a:lnSpc>
                <a:spcPct val="120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kern="0" dirty="0"/>
              <a:t>Section divider</a:t>
            </a:r>
            <a:br>
              <a:rPr lang="en-US" kern="0" dirty="0"/>
            </a:br>
            <a:r>
              <a:rPr lang="en-US" kern="0" dirty="0"/>
              <a:t>Headline (44pt </a:t>
            </a:r>
            <a:r>
              <a:rPr lang="en-US" dirty="0"/>
              <a:t>light</a:t>
            </a:r>
            <a:r>
              <a:rPr lang="en-US" kern="0" dirty="0"/>
              <a:t>)</a:t>
            </a:r>
            <a:endParaRPr lang="en-US" dirty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490179" y="406401"/>
            <a:ext cx="9942655" cy="57785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lnSpc>
                <a:spcPct val="100000"/>
              </a:lnSpc>
              <a:defRPr sz="2000" b="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buFontTx/>
            </a:pPr>
            <a:r>
              <a:rPr lang="en-US" dirty="0"/>
              <a:t>Section divider subtitle (20PT light)</a:t>
            </a:r>
            <a:endParaRPr lang="en-GB" kern="0" dirty="0"/>
          </a:p>
        </p:txBody>
      </p:sp>
      <p:sp>
        <p:nvSpPr>
          <p:cNvPr id="5" name="Rectangle 4"/>
          <p:cNvSpPr/>
          <p:nvPr/>
        </p:nvSpPr>
        <p:spPr>
          <a:xfrm flipV="1">
            <a:off x="485847" y="6438618"/>
            <a:ext cx="11238004" cy="2743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buFontTx/>
              <a:buNone/>
            </a:pPr>
            <a:endParaRPr lang="en-GB" sz="1143" dirty="0">
              <a:solidFill>
                <a:srgbClr val="FFFFFF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5715" y="1123002"/>
            <a:ext cx="11232230" cy="309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buFontTx/>
              <a:buNone/>
            </a:pPr>
            <a:endParaRPr lang="en-GB" sz="1524">
              <a:solidFill>
                <a:srgbClr val="FFFFFF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485847" y="6438618"/>
            <a:ext cx="11238004" cy="274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buFontTx/>
              <a:buNone/>
            </a:pPr>
            <a:endParaRPr lang="en-GB" sz="1143" dirty="0">
              <a:solidFill>
                <a:srgbClr val="FFFFFF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85715" y="1123002"/>
            <a:ext cx="11232230" cy="309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buFontTx/>
              <a:buNone/>
            </a:pPr>
            <a:endParaRPr lang="en-GB" sz="1524">
              <a:solidFill>
                <a:srgbClr val="FFFFFF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2" name="Rectangle 9"/>
          <p:cNvSpPr>
            <a:spLocks noChangeArrowheads="1"/>
          </p:cNvSpPr>
          <p:nvPr userDrawn="1"/>
        </p:nvSpPr>
        <p:spPr bwMode="invGray">
          <a:xfrm>
            <a:off x="10926241" y="6527413"/>
            <a:ext cx="782029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57A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r" eaLnBrk="0" hangingPunct="0">
              <a:buFontTx/>
              <a:buNone/>
            </a:pPr>
            <a:fld id="{A618EB91-68A2-413C-AF9E-E3F73DFE5122}" type="slidenum">
              <a:rPr lang="en-GB" sz="900" smtClean="0">
                <a:solidFill>
                  <a:schemeClr val="bg1"/>
                </a:solidFill>
                <a:latin typeface="+mn-lt"/>
              </a:rPr>
              <a:pPr algn="r" eaLnBrk="0" hangingPunct="0">
                <a:buFontTx/>
                <a:buNone/>
              </a:pPr>
              <a:t>‹#›</a:t>
            </a:fld>
            <a:endParaRPr lang="en-GB" sz="9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90179" y="6522335"/>
            <a:ext cx="10168154" cy="1308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85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Footer: Change Information Classification in caps (8.5pt light)</a:t>
            </a:r>
          </a:p>
        </p:txBody>
      </p:sp>
    </p:spTree>
    <p:extLst>
      <p:ext uri="{BB962C8B-B14F-4D97-AF65-F5344CB8AC3E}">
        <p14:creationId xmlns:p14="http://schemas.microsoft.com/office/powerpoint/2010/main" val="891341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85715" y="1281017"/>
            <a:ext cx="11206687" cy="50264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0180" y="406400"/>
            <a:ext cx="9942654" cy="57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olidFill>
                  <a:schemeClr val="tx2"/>
                </a:solidFill>
              </a:rPr>
              <a:t>Headline in caps (20pt light)</a:t>
            </a:r>
            <a:endParaRPr lang="en-GB" dirty="0"/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invGray">
          <a:xfrm>
            <a:off x="10926241" y="6508723"/>
            <a:ext cx="782029" cy="17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57A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r" eaLnBrk="0" hangingPunct="0">
              <a:buFontTx/>
              <a:buNone/>
            </a:pPr>
            <a:fld id="{A618EB91-68A2-413C-AF9E-E3F73DFE5122}" type="slidenum">
              <a:rPr lang="en-GB" sz="900" smtClean="0">
                <a:solidFill>
                  <a:schemeClr val="tx1"/>
                </a:solidFill>
                <a:latin typeface="+mn-lt"/>
              </a:rPr>
              <a:pPr algn="r" eaLnBrk="0" hangingPunct="0">
                <a:buFontTx/>
                <a:buNone/>
              </a:pPr>
              <a:t>‹#›</a:t>
            </a:fld>
            <a:endParaRPr lang="en-GB" sz="9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Rectangle 14"/>
          <p:cNvSpPr/>
          <p:nvPr/>
        </p:nvSpPr>
        <p:spPr>
          <a:xfrm flipV="1">
            <a:off x="485847" y="6438618"/>
            <a:ext cx="11238004" cy="27432"/>
          </a:xfrm>
          <a:prstGeom prst="rect">
            <a:avLst/>
          </a:prstGeom>
          <a:gradFill flip="none" rotWithShape="1">
            <a:gsLst>
              <a:gs pos="90000">
                <a:schemeClr val="accent2"/>
              </a:gs>
              <a:gs pos="10000">
                <a:srgbClr val="FFA300"/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buFontTx/>
              <a:buNone/>
            </a:pPr>
            <a:endParaRPr lang="en-GB" sz="1143" dirty="0">
              <a:solidFill>
                <a:srgbClr val="FFFFFF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85715" y="1123002"/>
            <a:ext cx="11232230" cy="30913"/>
          </a:xfrm>
          <a:prstGeom prst="rect">
            <a:avLst/>
          </a:prstGeom>
          <a:gradFill flip="none" rotWithShape="1">
            <a:gsLst>
              <a:gs pos="10000">
                <a:schemeClr val="accent1"/>
              </a:gs>
              <a:gs pos="90000">
                <a:srgbClr val="0047BB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buFontTx/>
              <a:buNone/>
            </a:pPr>
            <a:endParaRPr lang="en-GB" sz="1524">
              <a:solidFill>
                <a:srgbClr val="FFFFFF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-126694" y="1185130"/>
            <a:ext cx="5572" cy="2743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3" tIns="91413" rIns="91413" bIns="91413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16092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2031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79" y="335739"/>
            <a:ext cx="892355" cy="458447"/>
          </a:xfrm>
          <a:prstGeom prst="rect">
            <a:avLst/>
          </a:prstGeom>
        </p:spPr>
      </p:pic>
      <p:sp>
        <p:nvSpPr>
          <p:cNvPr id="3" name="MSIPCMContentMarking" descr="{&quot;HashCode&quot;:374511375,&quot;Placement&quot;:&quot;Header&quot;,&quot;Top&quot;:0.0,&quot;Left&quot;:0.0,&quot;SlideWidth&quot;:960,&quot;SlideHeight&quot;:540}">
            <a:extLst>
              <a:ext uri="{FF2B5EF4-FFF2-40B4-BE49-F238E27FC236}">
                <a16:creationId xmlns:a16="http://schemas.microsoft.com/office/drawing/2014/main" id="{B40F389D-E589-6F97-604A-AB87B831B48D}"/>
              </a:ext>
            </a:extLst>
          </p:cNvPr>
          <p:cNvSpPr txBox="1"/>
          <p:nvPr userDrawn="1"/>
        </p:nvSpPr>
        <p:spPr bwMode="auto">
          <a:xfrm>
            <a:off x="0" y="0"/>
            <a:ext cx="2441490" cy="23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 kern="0">
                <a:solidFill>
                  <a:srgbClr val="A7A8AA"/>
                </a:solidFill>
                <a:latin typeface="SABIC Typeface Headline Light" panose="020B0303060202020204" pitchFamily="34" charset="0"/>
              </a:rPr>
              <a:t>Classification: General Business Use </a:t>
            </a:r>
            <a:endParaRPr lang="en-US" sz="1000" kern="0" dirty="0">
              <a:solidFill>
                <a:srgbClr val="A7A8AA"/>
              </a:solidFill>
              <a:latin typeface="SABIC Typeface Headline Light" panose="020B030306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805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700" r:id="rId36"/>
  </p:sldLayoutIdLst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000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539">
          <a:solidFill>
            <a:srgbClr val="808080"/>
          </a:solidFill>
          <a:latin typeface="Arial" pitchFamily="34" charset="0"/>
        </a:defRPr>
      </a:lvl2pPr>
      <a:lvl3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539">
          <a:solidFill>
            <a:srgbClr val="808080"/>
          </a:solidFill>
          <a:latin typeface="Arial" pitchFamily="34" charset="0"/>
        </a:defRPr>
      </a:lvl3pPr>
      <a:lvl4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539">
          <a:solidFill>
            <a:srgbClr val="808080"/>
          </a:solidFill>
          <a:latin typeface="Arial" pitchFamily="34" charset="0"/>
        </a:defRPr>
      </a:lvl4pPr>
      <a:lvl5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539">
          <a:solidFill>
            <a:srgbClr val="808080"/>
          </a:solidFill>
          <a:latin typeface="Arial" pitchFamily="34" charset="0"/>
        </a:defRPr>
      </a:lvl5pPr>
      <a:lvl6pPr marL="580461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539">
          <a:solidFill>
            <a:srgbClr val="808080"/>
          </a:solidFill>
          <a:latin typeface="Arial" pitchFamily="34" charset="0"/>
        </a:defRPr>
      </a:lvl6pPr>
      <a:lvl7pPr marL="1160924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539">
          <a:solidFill>
            <a:srgbClr val="808080"/>
          </a:solidFill>
          <a:latin typeface="Arial" pitchFamily="34" charset="0"/>
        </a:defRPr>
      </a:lvl7pPr>
      <a:lvl8pPr marL="1741385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539">
          <a:solidFill>
            <a:srgbClr val="808080"/>
          </a:solidFill>
          <a:latin typeface="Arial" pitchFamily="34" charset="0"/>
        </a:defRPr>
      </a:lvl8pPr>
      <a:lvl9pPr marL="2321844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539">
          <a:solidFill>
            <a:srgbClr val="808080"/>
          </a:solidFill>
          <a:latin typeface="Arial" pitchFamily="34" charset="0"/>
        </a:defRPr>
      </a:lvl9pPr>
    </p:titleStyle>
    <p:bodyStyle>
      <a:lvl1pPr marL="0" indent="0" algn="l" rtl="0" eaLnBrk="1" fontAlgn="base" hangingPunct="1">
        <a:lnSpc>
          <a:spcPct val="120000"/>
        </a:lnSpc>
        <a:spcBef>
          <a:spcPts val="0"/>
        </a:spcBef>
        <a:spcAft>
          <a:spcPct val="0"/>
        </a:spcAft>
        <a:buClr>
          <a:schemeClr val="tx1"/>
        </a:buClr>
        <a:buFont typeface="Arial" pitchFamily="34" charset="0"/>
        <a:buNone/>
        <a:defRPr sz="1600" b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rtl="0" eaLnBrk="1" fontAlgn="base" hangingPunct="1">
        <a:lnSpc>
          <a:spcPct val="120000"/>
        </a:lnSpc>
        <a:spcBef>
          <a:spcPts val="0"/>
        </a:spcBef>
        <a:spcAft>
          <a:spcPct val="0"/>
        </a:spcAft>
        <a:buClr>
          <a:schemeClr val="tx1"/>
        </a:buClr>
        <a:buChar char="•"/>
        <a:defRPr sz="1600">
          <a:solidFill>
            <a:schemeClr val="tx1"/>
          </a:solidFill>
          <a:latin typeface="+mn-lt"/>
        </a:defRPr>
      </a:lvl2pPr>
      <a:lvl3pPr marL="548640" indent="-274320" algn="l" rtl="0" eaLnBrk="1" fontAlgn="base" hangingPunct="1">
        <a:lnSpc>
          <a:spcPct val="120000"/>
        </a:lnSpc>
        <a:spcBef>
          <a:spcPts val="0"/>
        </a:spcBef>
        <a:spcAft>
          <a:spcPct val="0"/>
        </a:spcAft>
        <a:buClr>
          <a:schemeClr val="tx1"/>
        </a:buClr>
        <a:buChar char="•"/>
        <a:defRPr sz="1600">
          <a:solidFill>
            <a:schemeClr val="tx1"/>
          </a:solidFill>
          <a:latin typeface="+mn-lt"/>
        </a:defRPr>
      </a:lvl3pPr>
      <a:lvl4pPr marL="822960" indent="-274320" algn="l" rtl="0" eaLnBrk="1" fontAlgn="base" hangingPunct="1">
        <a:lnSpc>
          <a:spcPct val="120000"/>
        </a:lnSpc>
        <a:spcBef>
          <a:spcPts val="0"/>
        </a:spcBef>
        <a:spcAft>
          <a:spcPct val="0"/>
        </a:spcAft>
        <a:buClr>
          <a:schemeClr val="tx1"/>
        </a:buClr>
        <a:buChar char="•"/>
        <a:defRPr sz="1600">
          <a:solidFill>
            <a:schemeClr val="tx1"/>
          </a:solidFill>
          <a:latin typeface="+mn-lt"/>
        </a:defRPr>
      </a:lvl4pPr>
      <a:lvl5pPr marL="1097280" indent="-274320" algn="l" rtl="0" eaLnBrk="1" fontAlgn="base" hangingPunct="1">
        <a:lnSpc>
          <a:spcPct val="120000"/>
        </a:lnSpc>
        <a:spcBef>
          <a:spcPts val="0"/>
        </a:spcBef>
        <a:spcAft>
          <a:spcPct val="0"/>
        </a:spcAft>
        <a:buClr>
          <a:schemeClr val="tx1"/>
        </a:buClr>
        <a:buChar char="•"/>
        <a:defRPr sz="1600">
          <a:solidFill>
            <a:schemeClr val="tx1"/>
          </a:solidFill>
          <a:latin typeface="+mn-lt"/>
        </a:defRPr>
      </a:lvl5pPr>
      <a:lvl6pPr marL="1975181" indent="-241859" algn="l" rtl="0" eaLnBrk="1" fontAlgn="base" hangingPunct="1">
        <a:spcBef>
          <a:spcPct val="30000"/>
        </a:spcBef>
        <a:spcAft>
          <a:spcPct val="0"/>
        </a:spcAft>
        <a:buChar char="•"/>
        <a:defRPr>
          <a:solidFill>
            <a:srgbClr val="808080"/>
          </a:solidFill>
          <a:latin typeface="+mn-lt"/>
        </a:defRPr>
      </a:lvl6pPr>
      <a:lvl7pPr marL="2555643" indent="-241859" algn="l" rtl="0" eaLnBrk="1" fontAlgn="base" hangingPunct="1">
        <a:spcBef>
          <a:spcPct val="30000"/>
        </a:spcBef>
        <a:spcAft>
          <a:spcPct val="0"/>
        </a:spcAft>
        <a:buChar char="•"/>
        <a:defRPr>
          <a:solidFill>
            <a:srgbClr val="808080"/>
          </a:solidFill>
          <a:latin typeface="+mn-lt"/>
        </a:defRPr>
      </a:lvl7pPr>
      <a:lvl8pPr marL="3136104" indent="-241859" algn="l" rtl="0" eaLnBrk="1" fontAlgn="base" hangingPunct="1">
        <a:spcBef>
          <a:spcPct val="30000"/>
        </a:spcBef>
        <a:spcAft>
          <a:spcPct val="0"/>
        </a:spcAft>
        <a:buChar char="•"/>
        <a:defRPr>
          <a:solidFill>
            <a:srgbClr val="808080"/>
          </a:solidFill>
          <a:latin typeface="+mn-lt"/>
        </a:defRPr>
      </a:lvl8pPr>
      <a:lvl9pPr marL="3716566" indent="-241859" algn="l" rtl="0" eaLnBrk="1" fontAlgn="base" hangingPunct="1">
        <a:spcBef>
          <a:spcPct val="30000"/>
        </a:spcBef>
        <a:spcAft>
          <a:spcPct val="0"/>
        </a:spcAft>
        <a:buChar char="•"/>
        <a:defRPr>
          <a:solidFill>
            <a:srgbClr val="808080"/>
          </a:solidFill>
          <a:latin typeface="+mn-lt"/>
        </a:defRPr>
      </a:lvl9pPr>
    </p:bodyStyle>
    <p:otherStyle>
      <a:defPPr>
        <a:defRPr lang="en-US"/>
      </a:defPPr>
      <a:lvl1pPr marL="0" algn="l" defTabSz="1160924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1pPr>
      <a:lvl2pPr marL="580461" algn="l" defTabSz="1160924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2pPr>
      <a:lvl3pPr marL="1160924" algn="l" defTabSz="1160924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3pPr>
      <a:lvl4pPr marL="1741385" algn="l" defTabSz="1160924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4pPr>
      <a:lvl5pPr marL="2321844" algn="l" defTabSz="1160924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5pPr>
      <a:lvl6pPr marL="2902307" algn="l" defTabSz="1160924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6pPr>
      <a:lvl7pPr marL="3482768" algn="l" defTabSz="1160924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7pPr>
      <a:lvl8pPr marL="4063230" algn="l" defTabSz="1160924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8pPr>
      <a:lvl9pPr marL="4643691" algn="l" defTabSz="1160924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768">
          <p15:clr>
            <a:srgbClr val="F26B43"/>
          </p15:clr>
        </p15:guide>
        <p15:guide id="1" pos="305">
          <p15:clr>
            <a:srgbClr val="F26B43"/>
          </p15:clr>
        </p15:guide>
        <p15:guide id="2" pos="7375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912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72F33ED-5BF5-0A41-A870-FC1E34F09028}"/>
              </a:ext>
            </a:extLst>
          </p:cNvPr>
          <p:cNvGrpSpPr/>
          <p:nvPr/>
        </p:nvGrpSpPr>
        <p:grpSpPr>
          <a:xfrm>
            <a:off x="133110" y="1156711"/>
            <a:ext cx="12058890" cy="5275392"/>
            <a:chOff x="492275" y="1355502"/>
            <a:chExt cx="11207019" cy="4955924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6B10517-D4E5-E34E-9347-05080E323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492275" y="1355502"/>
              <a:ext cx="11207019" cy="171481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C8A4F66-489C-E04B-98F6-683C9616E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 rot="10800000">
              <a:off x="492275" y="4596616"/>
              <a:ext cx="11207019" cy="1714810"/>
            </a:xfrm>
            <a:prstGeom prst="rect">
              <a:avLst/>
            </a:prstGeom>
          </p:spPr>
        </p:pic>
      </p:grpSp>
      <p:sp>
        <p:nvSpPr>
          <p:cNvPr id="55" name="Title 4"/>
          <p:cNvSpPr txBox="1">
            <a:spLocks/>
          </p:cNvSpPr>
          <p:nvPr/>
        </p:nvSpPr>
        <p:spPr>
          <a:xfrm>
            <a:off x="446654" y="701132"/>
            <a:ext cx="9942654" cy="39342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539">
                <a:solidFill>
                  <a:srgbClr val="808080"/>
                </a:solidFill>
                <a:latin typeface="Arial" pitchFamily="34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539">
                <a:solidFill>
                  <a:srgbClr val="808080"/>
                </a:solidFill>
                <a:latin typeface="Arial" pitchFamily="34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539">
                <a:solidFill>
                  <a:srgbClr val="808080"/>
                </a:solidFill>
                <a:latin typeface="Arial" pitchFamily="34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539">
                <a:solidFill>
                  <a:srgbClr val="808080"/>
                </a:solidFill>
                <a:latin typeface="Arial" pitchFamily="34" charset="0"/>
              </a:defRPr>
            </a:lvl5pPr>
            <a:lvl6pPr marL="580461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539">
                <a:solidFill>
                  <a:srgbClr val="808080"/>
                </a:solidFill>
                <a:latin typeface="Arial" pitchFamily="34" charset="0"/>
              </a:defRPr>
            </a:lvl6pPr>
            <a:lvl7pPr marL="1160924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539">
                <a:solidFill>
                  <a:srgbClr val="808080"/>
                </a:solidFill>
                <a:latin typeface="Arial" pitchFamily="34" charset="0"/>
              </a:defRPr>
            </a:lvl7pPr>
            <a:lvl8pPr marL="174138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539">
                <a:solidFill>
                  <a:srgbClr val="808080"/>
                </a:solidFill>
                <a:latin typeface="Arial" pitchFamily="34" charset="0"/>
              </a:defRPr>
            </a:lvl8pPr>
            <a:lvl9pPr marL="2321844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539">
                <a:solidFill>
                  <a:srgbClr val="808080"/>
                </a:solidFill>
                <a:latin typeface="Arial" pitchFamily="34" charset="0"/>
              </a:defRPr>
            </a:lvl9pPr>
          </a:lstStyle>
          <a:p>
            <a:r>
              <a:rPr lang="en-US" kern="0" dirty="0">
                <a:cs typeface="+mn-cs"/>
              </a:rPr>
              <a:t>About me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205899" y="3324645"/>
            <a:ext cx="3569651" cy="722278"/>
            <a:chOff x="611674" y="2490714"/>
            <a:chExt cx="3569651" cy="722278"/>
          </a:xfrm>
        </p:grpSpPr>
        <p:sp>
          <p:nvSpPr>
            <p:cNvPr id="54" name="Rounded Rectangle 53"/>
            <p:cNvSpPr/>
            <p:nvPr/>
          </p:nvSpPr>
          <p:spPr bwMode="auto">
            <a:xfrm>
              <a:off x="611674" y="2607452"/>
              <a:ext cx="3569651" cy="605540"/>
            </a:xfrm>
            <a:prstGeom prst="roundRect">
              <a:avLst>
                <a:gd name="adj" fmla="val 7475"/>
              </a:avLst>
            </a:prstGeom>
            <a:solidFill>
              <a:srgbClr val="F2F8F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marL="628650" lvl="1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</a:pPr>
              <a:endParaRPr lang="en-US" sz="1100" dirty="0">
                <a:latin typeface="+mj-lt"/>
              </a:endParaRPr>
            </a:p>
            <a:p>
              <a:pPr marL="171450" indent="-171450" algn="just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endParaRPr lang="en-US" sz="1100" dirty="0">
                <a:latin typeface="+mj-lt"/>
              </a:endParaRPr>
            </a:p>
          </p:txBody>
        </p:sp>
        <p:sp>
          <p:nvSpPr>
            <p:cNvPr id="60" name="Rounded Rectangle 59"/>
            <p:cNvSpPr/>
            <p:nvPr/>
          </p:nvSpPr>
          <p:spPr bwMode="auto">
            <a:xfrm rot="5400000">
              <a:off x="2292110" y="1419721"/>
              <a:ext cx="208781" cy="2350768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vert270" wrap="squar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latin typeface="SABIC Typeface Text" panose="020B0603060202020204" pitchFamily="34" charset="0"/>
                </a:rPr>
                <a:t>Domain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23756" y="2794293"/>
              <a:ext cx="325420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Manufacturing</a:t>
              </a:r>
              <a:endParaRPr lang="en-US" sz="1200" dirty="0"/>
            </a:p>
          </p:txBody>
        </p:sp>
      </p:grpSp>
      <p:sp>
        <p:nvSpPr>
          <p:cNvPr id="5" name="TextBox 4"/>
          <p:cNvSpPr txBox="1"/>
          <p:nvPr/>
        </p:nvSpPr>
        <p:spPr bwMode="auto">
          <a:xfrm>
            <a:off x="1123950" y="1558792"/>
            <a:ext cx="747395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Abdullah Al Talaq</a:t>
            </a:r>
          </a:p>
        </p:txBody>
      </p:sp>
      <p:sp>
        <p:nvSpPr>
          <p:cNvPr id="34" name="Rounded Rectangle 33"/>
          <p:cNvSpPr/>
          <p:nvPr/>
        </p:nvSpPr>
        <p:spPr bwMode="auto">
          <a:xfrm>
            <a:off x="9120811" y="1593850"/>
            <a:ext cx="2479968" cy="4169592"/>
          </a:xfrm>
          <a:prstGeom prst="roundRect">
            <a:avLst/>
          </a:prstGeom>
          <a:solidFill>
            <a:schemeClr val="bg2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9229432" y="1593850"/>
            <a:ext cx="2479968" cy="4169592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67"/>
          <a:stretch/>
        </p:blipFill>
        <p:spPr>
          <a:xfrm>
            <a:off x="9797193" y="2765424"/>
            <a:ext cx="1344447" cy="117446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00"/>
          <a:stretch/>
        </p:blipFill>
        <p:spPr>
          <a:xfrm>
            <a:off x="9393073" y="4208009"/>
            <a:ext cx="2152687" cy="466109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1186349" y="3324645"/>
            <a:ext cx="3569651" cy="722278"/>
            <a:chOff x="611674" y="2490714"/>
            <a:chExt cx="3569651" cy="722278"/>
          </a:xfrm>
        </p:grpSpPr>
        <p:sp>
          <p:nvSpPr>
            <p:cNvPr id="22" name="Rounded Rectangle 21"/>
            <p:cNvSpPr/>
            <p:nvPr/>
          </p:nvSpPr>
          <p:spPr bwMode="auto">
            <a:xfrm>
              <a:off x="611674" y="2607452"/>
              <a:ext cx="3569651" cy="605540"/>
            </a:xfrm>
            <a:prstGeom prst="roundRect">
              <a:avLst>
                <a:gd name="adj" fmla="val 7475"/>
              </a:avLst>
            </a:prstGeom>
            <a:solidFill>
              <a:srgbClr val="F2F8F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marL="628650" lvl="1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</a:pPr>
              <a:endParaRPr lang="en-US" sz="1100" dirty="0">
                <a:latin typeface="+mj-lt"/>
              </a:endParaRPr>
            </a:p>
            <a:p>
              <a:pPr marL="171450" indent="-171450" algn="just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endParaRPr lang="en-US" sz="1100" dirty="0">
                <a:latin typeface="+mj-lt"/>
              </a:endParaRPr>
            </a:p>
          </p:txBody>
        </p:sp>
        <p:sp>
          <p:nvSpPr>
            <p:cNvPr id="23" name="Rounded Rectangle 22"/>
            <p:cNvSpPr/>
            <p:nvPr/>
          </p:nvSpPr>
          <p:spPr bwMode="auto">
            <a:xfrm rot="5400000">
              <a:off x="2292110" y="1419721"/>
              <a:ext cx="208781" cy="2350768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vert270" wrap="squar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latin typeface="SABIC Typeface Text" panose="020B0603060202020204" pitchFamily="34" charset="0"/>
                </a:rPr>
                <a:t>Training Duration 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23756" y="2794293"/>
              <a:ext cx="325420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6 months </a:t>
              </a:r>
              <a:endParaRPr lang="en-US" sz="12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186349" y="4383441"/>
            <a:ext cx="3569651" cy="722278"/>
            <a:chOff x="611674" y="2490714"/>
            <a:chExt cx="3569651" cy="722278"/>
          </a:xfrm>
        </p:grpSpPr>
        <p:sp>
          <p:nvSpPr>
            <p:cNvPr id="26" name="Rounded Rectangle 25"/>
            <p:cNvSpPr/>
            <p:nvPr/>
          </p:nvSpPr>
          <p:spPr bwMode="auto">
            <a:xfrm>
              <a:off x="611674" y="2607452"/>
              <a:ext cx="3569651" cy="605540"/>
            </a:xfrm>
            <a:prstGeom prst="roundRect">
              <a:avLst>
                <a:gd name="adj" fmla="val 7475"/>
              </a:avLst>
            </a:prstGeom>
            <a:solidFill>
              <a:srgbClr val="F2F8F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marL="628650" lvl="1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</a:pPr>
              <a:endParaRPr lang="en-US" sz="1100" dirty="0">
                <a:latin typeface="+mj-lt"/>
              </a:endParaRPr>
            </a:p>
            <a:p>
              <a:pPr marL="171450" indent="-171450" algn="just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endParaRPr lang="en-US" sz="1100" dirty="0">
                <a:latin typeface="+mj-lt"/>
              </a:endParaRPr>
            </a:p>
          </p:txBody>
        </p:sp>
        <p:sp>
          <p:nvSpPr>
            <p:cNvPr id="27" name="Rounded Rectangle 26"/>
            <p:cNvSpPr/>
            <p:nvPr/>
          </p:nvSpPr>
          <p:spPr bwMode="auto">
            <a:xfrm rot="5400000">
              <a:off x="2292110" y="1419721"/>
              <a:ext cx="208781" cy="2350768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vert270" wrap="squar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latin typeface="SABIC Typeface Text" panose="020B0603060202020204" pitchFamily="34" charset="0"/>
                </a:rPr>
                <a:t>Major 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23756" y="2794293"/>
              <a:ext cx="325420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Artificial Intelligence </a:t>
              </a:r>
              <a:endParaRPr lang="en-US" sz="12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205899" y="4383441"/>
            <a:ext cx="3569651" cy="722278"/>
            <a:chOff x="611674" y="2490714"/>
            <a:chExt cx="3569651" cy="722278"/>
          </a:xfrm>
        </p:grpSpPr>
        <p:sp>
          <p:nvSpPr>
            <p:cNvPr id="18" name="Rounded Rectangle 17"/>
            <p:cNvSpPr/>
            <p:nvPr/>
          </p:nvSpPr>
          <p:spPr bwMode="auto">
            <a:xfrm>
              <a:off x="611674" y="2607452"/>
              <a:ext cx="3569651" cy="605540"/>
            </a:xfrm>
            <a:prstGeom prst="roundRect">
              <a:avLst>
                <a:gd name="adj" fmla="val 7475"/>
              </a:avLst>
            </a:prstGeom>
            <a:solidFill>
              <a:srgbClr val="F2F8F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marL="628650" lvl="1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</a:pPr>
              <a:endParaRPr lang="en-US" sz="1100" dirty="0">
                <a:latin typeface="+mj-lt"/>
              </a:endParaRPr>
            </a:p>
            <a:p>
              <a:pPr marL="171450" indent="-171450" algn="just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endParaRPr lang="en-US" sz="1100" dirty="0">
                <a:latin typeface="+mj-lt"/>
              </a:endParaRPr>
            </a:p>
          </p:txBody>
        </p:sp>
        <p:sp>
          <p:nvSpPr>
            <p:cNvPr id="19" name="Rounded Rectangle 18"/>
            <p:cNvSpPr/>
            <p:nvPr/>
          </p:nvSpPr>
          <p:spPr bwMode="auto">
            <a:xfrm rot="5400000">
              <a:off x="2292110" y="1419721"/>
              <a:ext cx="208781" cy="2350768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vert270" wrap="squar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latin typeface="SABIC Typeface Text" panose="020B0603060202020204" pitchFamily="34" charset="0"/>
                </a:rPr>
                <a:t>Mentor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23756" y="2794293"/>
              <a:ext cx="325420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Hamza Shafi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971774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4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72F33ED-5BF5-0A41-A870-FC1E34F09028}"/>
              </a:ext>
            </a:extLst>
          </p:cNvPr>
          <p:cNvGrpSpPr/>
          <p:nvPr/>
        </p:nvGrpSpPr>
        <p:grpSpPr>
          <a:xfrm>
            <a:off x="133110" y="1165503"/>
            <a:ext cx="12058890" cy="5275392"/>
            <a:chOff x="492275" y="1355502"/>
            <a:chExt cx="11207019" cy="4955924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6B10517-D4E5-E34E-9347-05080E323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492275" y="1355502"/>
              <a:ext cx="11207019" cy="171481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C8A4F66-489C-E04B-98F6-683C9616E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 rot="10800000">
              <a:off x="492275" y="4596616"/>
              <a:ext cx="11207019" cy="1714810"/>
            </a:xfrm>
            <a:prstGeom prst="rect">
              <a:avLst/>
            </a:prstGeom>
          </p:spPr>
        </p:pic>
      </p:grpSp>
      <p:sp>
        <p:nvSpPr>
          <p:cNvPr id="55" name="Title 4"/>
          <p:cNvSpPr txBox="1">
            <a:spLocks/>
          </p:cNvSpPr>
          <p:nvPr/>
        </p:nvSpPr>
        <p:spPr>
          <a:xfrm>
            <a:off x="446654" y="701132"/>
            <a:ext cx="9942654" cy="39342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539">
                <a:solidFill>
                  <a:srgbClr val="808080"/>
                </a:solidFill>
                <a:latin typeface="Arial" pitchFamily="34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539">
                <a:solidFill>
                  <a:srgbClr val="808080"/>
                </a:solidFill>
                <a:latin typeface="Arial" pitchFamily="34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539">
                <a:solidFill>
                  <a:srgbClr val="808080"/>
                </a:solidFill>
                <a:latin typeface="Arial" pitchFamily="34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539">
                <a:solidFill>
                  <a:srgbClr val="808080"/>
                </a:solidFill>
                <a:latin typeface="Arial" pitchFamily="34" charset="0"/>
              </a:defRPr>
            </a:lvl5pPr>
            <a:lvl6pPr marL="580461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539">
                <a:solidFill>
                  <a:srgbClr val="808080"/>
                </a:solidFill>
                <a:latin typeface="Arial" pitchFamily="34" charset="0"/>
              </a:defRPr>
            </a:lvl6pPr>
            <a:lvl7pPr marL="1160924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539">
                <a:solidFill>
                  <a:srgbClr val="808080"/>
                </a:solidFill>
                <a:latin typeface="Arial" pitchFamily="34" charset="0"/>
              </a:defRPr>
            </a:lvl7pPr>
            <a:lvl8pPr marL="174138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539">
                <a:solidFill>
                  <a:srgbClr val="808080"/>
                </a:solidFill>
                <a:latin typeface="Arial" pitchFamily="34" charset="0"/>
              </a:defRPr>
            </a:lvl8pPr>
            <a:lvl9pPr marL="2321844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539">
                <a:solidFill>
                  <a:srgbClr val="808080"/>
                </a:solidFill>
                <a:latin typeface="Arial" pitchFamily="34" charset="0"/>
              </a:defRPr>
            </a:lvl9pPr>
          </a:lstStyle>
          <a:p>
            <a:r>
              <a:rPr lang="en-US" kern="0" dirty="0">
                <a:cs typeface="+mn-cs"/>
              </a:rPr>
              <a:t>About me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0A1607-549C-A0E4-29FB-EB040CE01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299" y="1220201"/>
            <a:ext cx="2692678" cy="17396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F45C75-7874-0B40-0903-93F7D3309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427" y="4447216"/>
            <a:ext cx="2110934" cy="16758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AF8F50-141F-861E-8361-4F5C4ECB5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9667" y="4500300"/>
            <a:ext cx="1448579" cy="17730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7F8239-3232-C39B-D7F7-483FDF89A0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6672" y="1976969"/>
            <a:ext cx="2017290" cy="22593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44C4BE-85C6-9D80-EE0B-A6F7F7EEBB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932" y="2078178"/>
            <a:ext cx="1883680" cy="20066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005766-2AE4-AA99-403D-0864BD804F92}"/>
              </a:ext>
            </a:extLst>
          </p:cNvPr>
          <p:cNvSpPr txBox="1"/>
          <p:nvPr/>
        </p:nvSpPr>
        <p:spPr bwMode="auto">
          <a:xfrm>
            <a:off x="-299753" y="4084802"/>
            <a:ext cx="394423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R="0" lvl="2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SABIC Typeface Text Light" panose="020B0303060202020204" pitchFamily="34" charset="0"/>
                <a:ea typeface="Arial (body)"/>
              </a:rPr>
              <a:t>Achieved Security+ </a:t>
            </a:r>
            <a:br>
              <a:rPr lang="en-US" dirty="0">
                <a:solidFill>
                  <a:srgbClr val="000000"/>
                </a:solidFill>
                <a:latin typeface="SABIC Typeface Text Light" panose="020B0303060202020204" pitchFamily="34" charset="0"/>
                <a:ea typeface="Arial (body)"/>
              </a:rPr>
            </a:br>
            <a:r>
              <a:rPr lang="en-US" dirty="0">
                <a:solidFill>
                  <a:srgbClr val="000000"/>
                </a:solidFill>
                <a:latin typeface="SABIC Typeface Text Light" panose="020B0303060202020204" pitchFamily="34" charset="0"/>
                <a:ea typeface="Arial (body)"/>
              </a:rPr>
              <a:t>Achieved </a:t>
            </a:r>
            <a:r>
              <a:rPr lang="en-US" dirty="0" err="1">
                <a:solidFill>
                  <a:srgbClr val="000000"/>
                </a:solidFill>
                <a:latin typeface="SABIC Typeface Text Light" panose="020B0303060202020204" pitchFamily="34" charset="0"/>
                <a:ea typeface="Arial (body)"/>
              </a:rPr>
              <a:t>Ejpt</a:t>
            </a:r>
            <a:br>
              <a:rPr lang="en-US" dirty="0">
                <a:solidFill>
                  <a:srgbClr val="000000"/>
                </a:solidFill>
                <a:latin typeface="SABIC Typeface Text Light" panose="020B0303060202020204" pitchFamily="34" charset="0"/>
                <a:ea typeface="Arial (body)"/>
              </a:rPr>
            </a:br>
            <a:r>
              <a:rPr lang="en-US" dirty="0">
                <a:solidFill>
                  <a:srgbClr val="000000"/>
                </a:solidFill>
                <a:latin typeface="SABIC Typeface Text Light" panose="020B0303060202020204" pitchFamily="34" charset="0"/>
                <a:ea typeface="Arial (body)"/>
              </a:rPr>
              <a:t>Reach finals </a:t>
            </a:r>
            <a:r>
              <a:rPr lang="en-US" dirty="0" err="1">
                <a:solidFill>
                  <a:srgbClr val="000000"/>
                </a:solidFill>
                <a:latin typeface="SABIC Typeface Text Light" panose="020B0303060202020204" pitchFamily="34" charset="0"/>
                <a:ea typeface="Arial (body)"/>
              </a:rPr>
              <a:t>ctf</a:t>
            </a:r>
            <a:r>
              <a:rPr lang="en-US" dirty="0">
                <a:solidFill>
                  <a:srgbClr val="000000"/>
                </a:solidFill>
                <a:latin typeface="SABIC Typeface Text Light" panose="020B0303060202020204" pitchFamily="34" charset="0"/>
                <a:ea typeface="Arial (body)"/>
              </a:rPr>
              <a:t> in </a:t>
            </a:r>
            <a:r>
              <a:rPr lang="en-US" dirty="0" err="1">
                <a:solidFill>
                  <a:srgbClr val="000000"/>
                </a:solidFill>
                <a:latin typeface="SABIC Typeface Text Light" panose="020B0303060202020204" pitchFamily="34" charset="0"/>
                <a:ea typeface="Arial (body)"/>
              </a:rPr>
              <a:t>BlackHat</a:t>
            </a:r>
            <a:endParaRPr lang="en-US" dirty="0">
              <a:solidFill>
                <a:srgbClr val="000000"/>
              </a:solidFill>
              <a:latin typeface="SABIC Typeface Text Light" panose="020B0303060202020204" pitchFamily="34" charset="0"/>
              <a:ea typeface="Arial (body)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9C634F-9990-F8E0-CF22-BA9C28B24F4B}"/>
              </a:ext>
            </a:extLst>
          </p:cNvPr>
          <p:cNvSpPr txBox="1"/>
          <p:nvPr/>
        </p:nvSpPr>
        <p:spPr bwMode="auto">
          <a:xfrm>
            <a:off x="7948246" y="4500300"/>
            <a:ext cx="52981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R="0" lvl="2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SABIC Typeface Text Light" panose="020B0303060202020204" pitchFamily="34" charset="0"/>
                <a:ea typeface="Arial (body)"/>
              </a:rPr>
              <a:t>Graduated in AI major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1FC7EC-7A34-2F9D-226B-B94F387FAD33}"/>
              </a:ext>
            </a:extLst>
          </p:cNvPr>
          <p:cNvSpPr txBox="1"/>
          <p:nvPr/>
        </p:nvSpPr>
        <p:spPr bwMode="auto">
          <a:xfrm>
            <a:off x="3023901" y="3283204"/>
            <a:ext cx="52981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R="0" lvl="2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SABIC Typeface Text Light" panose="020B0303060202020204" pitchFamily="34" charset="0"/>
                <a:ea typeface="Arial (body)"/>
              </a:rPr>
              <a:t>Reached final contest in Saudi CPC</a:t>
            </a:r>
            <a:endParaRPr lang="en-US" dirty="0">
              <a:solidFill>
                <a:srgbClr val="000000"/>
              </a:solidFill>
              <a:latin typeface="SABIC Typeface Text Light" panose="020B0303060202020204" pitchFamily="34" charset="0"/>
              <a:ea typeface="Arial (body)"/>
            </a:endParaRPr>
          </a:p>
        </p:txBody>
      </p:sp>
    </p:spTree>
    <p:extLst>
      <p:ext uri="{BB962C8B-B14F-4D97-AF65-F5344CB8AC3E}">
        <p14:creationId xmlns:p14="http://schemas.microsoft.com/office/powerpoint/2010/main" val="40810998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/>
          <p:cNvSpPr txBox="1">
            <a:spLocks/>
          </p:cNvSpPr>
          <p:nvPr/>
        </p:nvSpPr>
        <p:spPr>
          <a:xfrm>
            <a:off x="490180" y="676082"/>
            <a:ext cx="9942654" cy="39342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539">
                <a:solidFill>
                  <a:srgbClr val="808080"/>
                </a:solidFill>
                <a:latin typeface="Arial" pitchFamily="34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539">
                <a:solidFill>
                  <a:srgbClr val="808080"/>
                </a:solidFill>
                <a:latin typeface="Arial" pitchFamily="34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539">
                <a:solidFill>
                  <a:srgbClr val="808080"/>
                </a:solidFill>
                <a:latin typeface="Arial" pitchFamily="34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539">
                <a:solidFill>
                  <a:srgbClr val="808080"/>
                </a:solidFill>
                <a:latin typeface="Arial" pitchFamily="34" charset="0"/>
              </a:defRPr>
            </a:lvl5pPr>
            <a:lvl6pPr marL="580461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539">
                <a:solidFill>
                  <a:srgbClr val="808080"/>
                </a:solidFill>
                <a:latin typeface="Arial" pitchFamily="34" charset="0"/>
              </a:defRPr>
            </a:lvl6pPr>
            <a:lvl7pPr marL="1160924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539">
                <a:solidFill>
                  <a:srgbClr val="808080"/>
                </a:solidFill>
                <a:latin typeface="Arial" pitchFamily="34" charset="0"/>
              </a:defRPr>
            </a:lvl7pPr>
            <a:lvl8pPr marL="174138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539">
                <a:solidFill>
                  <a:srgbClr val="808080"/>
                </a:solidFill>
                <a:latin typeface="Arial" pitchFamily="34" charset="0"/>
              </a:defRPr>
            </a:lvl8pPr>
            <a:lvl9pPr marL="2321844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539">
                <a:solidFill>
                  <a:srgbClr val="808080"/>
                </a:solidFill>
                <a:latin typeface="Arial" pitchFamily="34" charset="0"/>
              </a:defRPr>
            </a:lvl9pPr>
          </a:lstStyle>
          <a:p>
            <a:r>
              <a:rPr lang="en-US" dirty="0">
                <a:cs typeface="+mn-cs"/>
              </a:rPr>
              <a:t>Trainee Journey </a:t>
            </a:r>
            <a:endParaRPr lang="en-US" kern="0" dirty="0">
              <a:cs typeface="+mn-cs"/>
            </a:endParaRPr>
          </a:p>
        </p:txBody>
      </p:sp>
      <p:sp>
        <p:nvSpPr>
          <p:cNvPr id="62" name="Rounded Rectangle"/>
          <p:cNvSpPr/>
          <p:nvPr/>
        </p:nvSpPr>
        <p:spPr>
          <a:xfrm>
            <a:off x="768902" y="1314449"/>
            <a:ext cx="7195223" cy="4845051"/>
          </a:xfrm>
          <a:prstGeom prst="roundRect">
            <a:avLst>
              <a:gd name="adj" fmla="val 4678"/>
            </a:avLst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342900" dist="25400" dir="5400000" rotWithShape="0">
              <a:srgbClr val="E3E4ED"/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63" name="Rounded Rectangle"/>
          <p:cNvSpPr/>
          <p:nvPr/>
        </p:nvSpPr>
        <p:spPr>
          <a:xfrm>
            <a:off x="871757" y="1447282"/>
            <a:ext cx="6971495" cy="259428"/>
          </a:xfrm>
          <a:prstGeom prst="roundRect">
            <a:avLst>
              <a:gd name="adj" fmla="val 30272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graphicFrame>
        <p:nvGraphicFramePr>
          <p:cNvPr id="64" name="Table"/>
          <p:cNvGraphicFramePr/>
          <p:nvPr>
            <p:extLst>
              <p:ext uri="{D42A27DB-BD31-4B8C-83A1-F6EECF244321}">
                <p14:modId xmlns:p14="http://schemas.microsoft.com/office/powerpoint/2010/main" val="2424482966"/>
              </p:ext>
            </p:extLst>
          </p:nvPr>
        </p:nvGraphicFramePr>
        <p:xfrm>
          <a:off x="949626" y="1447282"/>
          <a:ext cx="6812614" cy="3265395"/>
        </p:xfrm>
        <a:graphic>
          <a:graphicData uri="http://schemas.openxmlformats.org/drawingml/2006/table">
            <a:tbl>
              <a:tblPr bandRow="1"/>
              <a:tblGrid>
                <a:gridCol w="1793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8834">
                  <a:extLst>
                    <a:ext uri="{9D8B030D-6E8A-4147-A177-3AD203B41FA5}">
                      <a16:colId xmlns:a16="http://schemas.microsoft.com/office/drawing/2014/main" val="1252571977"/>
                    </a:ext>
                  </a:extLst>
                </a:gridCol>
              </a:tblGrid>
              <a:tr h="292524">
                <a:tc>
                  <a:txBody>
                    <a:bodyPr/>
                    <a:lstStyle/>
                    <a:p>
                      <a:pPr marL="0" marR="0" lvl="0" indent="0" algn="l" defTabSz="1160924" rtl="0" eaLnBrk="1" fontAlgn="base" latinLnBrk="0" hangingPunct="1">
                        <a:lnSpc>
                          <a:spcPct val="8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Main</a:t>
                      </a:r>
                      <a:r>
                        <a:rPr lang="en-US" sz="1200" b="1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Goal </a:t>
                      </a:r>
                      <a:endParaRPr lang="en-US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583" marR="82583" marT="39230" marB="3923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60924" rtl="0" eaLnBrk="1" fontAlgn="base" latinLnBrk="0" hangingPunct="1">
                        <a:lnSpc>
                          <a:spcPct val="8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Activities / Achievements </a:t>
                      </a:r>
                    </a:p>
                  </a:txBody>
                  <a:tcPr marL="82583" marR="82583" marT="39230" marB="3923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789">
                <a:tc rowSpan="4">
                  <a:txBody>
                    <a:bodyPr/>
                    <a:lstStyle/>
                    <a:p>
                      <a:pPr marL="0" marR="0" algn="l" defTabSz="1160924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Completed goals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160924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1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Complete </a:t>
                      </a:r>
                      <a:r>
                        <a:rPr lang="en-US" sz="1100" dirty="0"/>
                        <a:t>Data Engineering and Machine learning Professional courses</a:t>
                      </a:r>
                      <a:r>
                        <a:rPr lang="en-US" sz="11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7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160924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1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Complete </a:t>
                      </a:r>
                      <a:r>
                        <a:rPr lang="en-US" sz="1100" dirty="0"/>
                        <a:t>Data Engineering and Machine learning Master courses</a:t>
                      </a:r>
                      <a:r>
                        <a:rPr lang="en-US" sz="11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206088"/>
                  </a:ext>
                </a:extLst>
              </a:tr>
              <a:tr h="3074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160924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1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Assets Health Care (AHC) project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907457"/>
                  </a:ext>
                </a:extLst>
              </a:tr>
              <a:tr h="3077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160924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1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Unified Testing GENAI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2277859"/>
                  </a:ext>
                </a:extLst>
              </a:tr>
              <a:tr h="278452">
                <a:tc rowSpan="3">
                  <a:txBody>
                    <a:bodyPr/>
                    <a:lstStyle/>
                    <a:p>
                      <a:pPr marL="0" marR="0" algn="l" defTabSz="1160924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Soft</a:t>
                      </a:r>
                      <a:r>
                        <a:rPr lang="en-US" sz="11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skills </a:t>
                      </a:r>
                      <a:endParaRPr lang="en-US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160924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Teamwork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358150"/>
                  </a:ext>
                </a:extLst>
              </a:tr>
              <a:tr h="2784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160924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Agility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2576460"/>
                  </a:ext>
                </a:extLst>
              </a:tr>
              <a:tr h="2783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160924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Adaptability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252717"/>
                  </a:ext>
                </a:extLst>
              </a:tr>
              <a:tr h="270650">
                <a:tc rowSpan="3">
                  <a:txBody>
                    <a:bodyPr/>
                    <a:lstStyle/>
                    <a:p>
                      <a:pPr marL="0" marR="0" algn="l" defTabSz="1160924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Research Topics 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160924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Anomaly detection for time series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106688"/>
                  </a:ext>
                </a:extLst>
              </a:tr>
              <a:tr h="2706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160924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Unsupervised leaning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4536045"/>
                  </a:ext>
                </a:extLst>
              </a:tr>
              <a:tr h="2675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160924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RAG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439011"/>
                  </a:ext>
                </a:extLst>
              </a:tr>
            </a:tbl>
          </a:graphicData>
        </a:graphic>
      </p:graphicFrame>
      <p:sp>
        <p:nvSpPr>
          <p:cNvPr id="73" name="TextBox 72"/>
          <p:cNvSpPr txBox="1"/>
          <p:nvPr/>
        </p:nvSpPr>
        <p:spPr>
          <a:xfrm>
            <a:off x="8371955" y="1572518"/>
            <a:ext cx="3384948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400" b="1" dirty="0">
                <a:solidFill>
                  <a:schemeClr val="accent6"/>
                </a:solidFill>
                <a:latin typeface="+mj-lt"/>
              </a:rPr>
              <a:t>PLAN FOR UP COMING WEEKS :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8438264" y="3625899"/>
            <a:ext cx="2938799" cy="454688"/>
            <a:chOff x="7628175" y="3394409"/>
            <a:chExt cx="3181975" cy="454688"/>
          </a:xfrm>
        </p:grpSpPr>
        <p:sp>
          <p:nvSpPr>
            <p:cNvPr id="75" name="Rectangle 74"/>
            <p:cNvSpPr/>
            <p:nvPr/>
          </p:nvSpPr>
          <p:spPr bwMode="auto">
            <a:xfrm>
              <a:off x="7694174" y="3394409"/>
              <a:ext cx="3115976" cy="454688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rPr>
                <a:t>Hidden </a:t>
              </a:r>
            </a:p>
          </p:txBody>
        </p:sp>
        <p:sp>
          <p:nvSpPr>
            <p:cNvPr id="76" name="Shape 1141"/>
            <p:cNvSpPr/>
            <p:nvPr/>
          </p:nvSpPr>
          <p:spPr>
            <a:xfrm>
              <a:off x="7818832" y="3483255"/>
              <a:ext cx="2861625" cy="276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r">
                <a:lnSpc>
                  <a:spcPct val="95000"/>
                </a:lnSpc>
                <a:defRPr sz="1400"/>
              </a:lvl1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en-US" sz="1200" dirty="0">
                <a:solidFill>
                  <a:srgbClr val="53565A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 flipH="1">
              <a:off x="7628175" y="3492300"/>
              <a:ext cx="124658" cy="258907"/>
            </a:xfrm>
            <a:prstGeom prst="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8438263" y="2938265"/>
            <a:ext cx="2938800" cy="454688"/>
            <a:chOff x="7628175" y="3394409"/>
            <a:chExt cx="3181976" cy="454688"/>
          </a:xfrm>
        </p:grpSpPr>
        <p:sp>
          <p:nvSpPr>
            <p:cNvPr id="83" name="Rectangle 82"/>
            <p:cNvSpPr/>
            <p:nvPr/>
          </p:nvSpPr>
          <p:spPr bwMode="auto">
            <a:xfrm>
              <a:off x="7694175" y="3394409"/>
              <a:ext cx="3115976" cy="454688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lang="en-US" sz="1600" dirty="0">
                  <a:latin typeface="Arial" pitchFamily="34" charset="0"/>
                </a:rPr>
                <a:t>Try AI subfields 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84" name="Shape 1141"/>
            <p:cNvSpPr/>
            <p:nvPr/>
          </p:nvSpPr>
          <p:spPr>
            <a:xfrm>
              <a:off x="7818832" y="3483255"/>
              <a:ext cx="2663612" cy="276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r">
                <a:lnSpc>
                  <a:spcPct val="95000"/>
                </a:lnSpc>
                <a:defRPr sz="1400"/>
              </a:lvl1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en-US" sz="1200" dirty="0">
                <a:solidFill>
                  <a:srgbClr val="53565A"/>
                </a:solidFill>
              </a:endParaRPr>
            </a:p>
          </p:txBody>
        </p:sp>
        <p:sp>
          <p:nvSpPr>
            <p:cNvPr id="85" name="Rectangle 84"/>
            <p:cNvSpPr/>
            <p:nvPr/>
          </p:nvSpPr>
          <p:spPr bwMode="auto">
            <a:xfrm flipH="1">
              <a:off x="7628175" y="3492300"/>
              <a:ext cx="124658" cy="258907"/>
            </a:xfrm>
            <a:prstGeom prst="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8438263" y="2329049"/>
            <a:ext cx="2938800" cy="454688"/>
            <a:chOff x="7628175" y="3394409"/>
            <a:chExt cx="3181976" cy="454688"/>
          </a:xfrm>
        </p:grpSpPr>
        <p:sp>
          <p:nvSpPr>
            <p:cNvPr id="87" name="Rectangle 86"/>
            <p:cNvSpPr/>
            <p:nvPr/>
          </p:nvSpPr>
          <p:spPr bwMode="auto">
            <a:xfrm>
              <a:off x="7694175" y="3394409"/>
              <a:ext cx="3115976" cy="454688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rPr>
                <a:t>Enter </a:t>
              </a:r>
              <a:r>
                <a:rPr lang="en-US" sz="1600" dirty="0">
                  <a:latin typeface="Arial" pitchFamily="34" charset="0"/>
                </a:rPr>
                <a:t>d</a:t>
              </a: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rPr>
                <a:t>ifferent domains</a:t>
              </a:r>
            </a:p>
          </p:txBody>
        </p:sp>
        <p:sp>
          <p:nvSpPr>
            <p:cNvPr id="88" name="Shape 1141"/>
            <p:cNvSpPr/>
            <p:nvPr/>
          </p:nvSpPr>
          <p:spPr>
            <a:xfrm>
              <a:off x="7818832" y="3483255"/>
              <a:ext cx="2850624" cy="276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r">
                <a:lnSpc>
                  <a:spcPct val="95000"/>
                </a:lnSpc>
                <a:defRPr sz="1400"/>
              </a:lvl1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en-US" sz="1200" dirty="0">
                <a:solidFill>
                  <a:srgbClr val="53565A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 bwMode="auto">
            <a:xfrm flipH="1">
              <a:off x="7628175" y="3492300"/>
              <a:ext cx="124658" cy="258907"/>
            </a:xfrm>
            <a:prstGeom prst="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73210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72F33ED-5BF5-0A41-A870-FC1E34F09028}"/>
              </a:ext>
            </a:extLst>
          </p:cNvPr>
          <p:cNvGrpSpPr/>
          <p:nvPr/>
        </p:nvGrpSpPr>
        <p:grpSpPr>
          <a:xfrm>
            <a:off x="66555" y="-170927"/>
            <a:ext cx="12058890" cy="5275392"/>
            <a:chOff x="492275" y="1355502"/>
            <a:chExt cx="11207019" cy="4955924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6B10517-D4E5-E34E-9347-05080E323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492275" y="1355502"/>
              <a:ext cx="11207019" cy="171481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C8A4F66-489C-E04B-98F6-683C9616E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 rot="10800000">
              <a:off x="492275" y="4596616"/>
              <a:ext cx="11207019" cy="1714810"/>
            </a:xfrm>
            <a:prstGeom prst="rect">
              <a:avLst/>
            </a:prstGeom>
          </p:spPr>
        </p:pic>
      </p:grpSp>
      <p:sp>
        <p:nvSpPr>
          <p:cNvPr id="55" name="Title 4"/>
          <p:cNvSpPr txBox="1">
            <a:spLocks/>
          </p:cNvSpPr>
          <p:nvPr/>
        </p:nvSpPr>
        <p:spPr>
          <a:xfrm>
            <a:off x="446654" y="701132"/>
            <a:ext cx="9942654" cy="39342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539">
                <a:solidFill>
                  <a:srgbClr val="808080"/>
                </a:solidFill>
                <a:latin typeface="Arial" pitchFamily="34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539">
                <a:solidFill>
                  <a:srgbClr val="808080"/>
                </a:solidFill>
                <a:latin typeface="Arial" pitchFamily="34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539">
                <a:solidFill>
                  <a:srgbClr val="808080"/>
                </a:solidFill>
                <a:latin typeface="Arial" pitchFamily="34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539">
                <a:solidFill>
                  <a:srgbClr val="808080"/>
                </a:solidFill>
                <a:latin typeface="Arial" pitchFamily="34" charset="0"/>
              </a:defRPr>
            </a:lvl5pPr>
            <a:lvl6pPr marL="580461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539">
                <a:solidFill>
                  <a:srgbClr val="808080"/>
                </a:solidFill>
                <a:latin typeface="Arial" pitchFamily="34" charset="0"/>
              </a:defRPr>
            </a:lvl6pPr>
            <a:lvl7pPr marL="1160924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539">
                <a:solidFill>
                  <a:srgbClr val="808080"/>
                </a:solidFill>
                <a:latin typeface="Arial" pitchFamily="34" charset="0"/>
              </a:defRPr>
            </a:lvl7pPr>
            <a:lvl8pPr marL="174138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539">
                <a:solidFill>
                  <a:srgbClr val="808080"/>
                </a:solidFill>
                <a:latin typeface="Arial" pitchFamily="34" charset="0"/>
              </a:defRPr>
            </a:lvl8pPr>
            <a:lvl9pPr marL="2321844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539">
                <a:solidFill>
                  <a:srgbClr val="808080"/>
                </a:solidFill>
                <a:latin typeface="Arial" pitchFamily="34" charset="0"/>
              </a:defRPr>
            </a:lvl9pPr>
          </a:lstStyle>
          <a:p>
            <a:r>
              <a:rPr lang="en-US" sz="2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Assets Health Care (AHC) project</a:t>
            </a:r>
            <a:endParaRPr lang="en-US" kern="0" dirty="0"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DEF40B-0289-5C0D-D5EA-42B5994574C6}"/>
              </a:ext>
            </a:extLst>
          </p:cNvPr>
          <p:cNvSpPr txBox="1"/>
          <p:nvPr/>
        </p:nvSpPr>
        <p:spPr bwMode="auto">
          <a:xfrm>
            <a:off x="-164855" y="1292438"/>
            <a:ext cx="615901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9144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SABIC Typeface Text Light" panose="020B0303060202020204" pitchFamily="34" charset="0"/>
                <a:ea typeface="Arial (body)"/>
              </a:rPr>
              <a:t>The objective is to </a:t>
            </a:r>
            <a:r>
              <a:rPr lang="en-US" sz="1800" dirty="0">
                <a:solidFill>
                  <a:srgbClr val="009FE9"/>
                </a:solidFill>
                <a:effectLst/>
                <a:latin typeface="SABIC Typeface Text Light" panose="020B0303060202020204" pitchFamily="34" charset="0"/>
                <a:ea typeface="Arial (body)"/>
              </a:rPr>
              <a:t>capture all the anomalies in asset’s sensor groups</a:t>
            </a:r>
            <a:br>
              <a:rPr lang="en-US" sz="1800" dirty="0">
                <a:solidFill>
                  <a:srgbClr val="009FE9"/>
                </a:solidFill>
                <a:effectLst/>
                <a:latin typeface="SABIC Typeface Text Light" panose="020B0303060202020204" pitchFamily="34" charset="0"/>
                <a:ea typeface="Arial (body)"/>
              </a:rPr>
            </a:br>
            <a:r>
              <a:rPr lang="en-US" sz="1800" dirty="0">
                <a:solidFill>
                  <a:srgbClr val="009FE9"/>
                </a:solidFill>
                <a:effectLst/>
                <a:latin typeface="SABIC Typeface Text Light" panose="020B0303060202020204" pitchFamily="34" charset="0"/>
                <a:ea typeface="Arial (body)"/>
              </a:rPr>
              <a:t>at the provided period.</a:t>
            </a:r>
            <a:endParaRPr lang="en-US" sz="1800" dirty="0">
              <a:solidFill>
                <a:srgbClr val="000000"/>
              </a:solidFill>
              <a:effectLst/>
              <a:latin typeface="SABIC Typeface Headline" panose="020B0603060202020204" pitchFamily="34" charset="0"/>
              <a:ea typeface="Arial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1403D0-5DEC-A676-6960-785321900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169" y="1293917"/>
            <a:ext cx="4448429" cy="2803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58EA90-435B-D5AC-7327-E1F568810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049" y="1824435"/>
            <a:ext cx="2094066" cy="227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233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46B10517-D4E5-E34E-9347-05080E3232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12058890" cy="1825350"/>
          </a:xfrm>
          <a:prstGeom prst="rect">
            <a:avLst/>
          </a:prstGeom>
        </p:spPr>
      </p:pic>
      <p:sp>
        <p:nvSpPr>
          <p:cNvPr id="55" name="Title 4"/>
          <p:cNvSpPr txBox="1">
            <a:spLocks/>
          </p:cNvSpPr>
          <p:nvPr/>
        </p:nvSpPr>
        <p:spPr>
          <a:xfrm>
            <a:off x="446654" y="701132"/>
            <a:ext cx="9942654" cy="39342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539">
                <a:solidFill>
                  <a:srgbClr val="808080"/>
                </a:solidFill>
                <a:latin typeface="Arial" pitchFamily="34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539">
                <a:solidFill>
                  <a:srgbClr val="808080"/>
                </a:solidFill>
                <a:latin typeface="Arial" pitchFamily="34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539">
                <a:solidFill>
                  <a:srgbClr val="808080"/>
                </a:solidFill>
                <a:latin typeface="Arial" pitchFamily="34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539">
                <a:solidFill>
                  <a:srgbClr val="808080"/>
                </a:solidFill>
                <a:latin typeface="Arial" pitchFamily="34" charset="0"/>
              </a:defRPr>
            </a:lvl5pPr>
            <a:lvl6pPr marL="580461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539">
                <a:solidFill>
                  <a:srgbClr val="808080"/>
                </a:solidFill>
                <a:latin typeface="Arial" pitchFamily="34" charset="0"/>
              </a:defRPr>
            </a:lvl6pPr>
            <a:lvl7pPr marL="1160924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539">
                <a:solidFill>
                  <a:srgbClr val="808080"/>
                </a:solidFill>
                <a:latin typeface="Arial" pitchFamily="34" charset="0"/>
              </a:defRPr>
            </a:lvl7pPr>
            <a:lvl8pPr marL="174138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539">
                <a:solidFill>
                  <a:srgbClr val="808080"/>
                </a:solidFill>
                <a:latin typeface="Arial" pitchFamily="34" charset="0"/>
              </a:defRPr>
            </a:lvl8pPr>
            <a:lvl9pPr marL="2321844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539">
                <a:solidFill>
                  <a:srgbClr val="808080"/>
                </a:solidFill>
                <a:latin typeface="Arial" pitchFamily="34" charset="0"/>
              </a:defRPr>
            </a:lvl9pPr>
          </a:lstStyle>
          <a:p>
            <a:r>
              <a:rPr lang="en-US" sz="2000" kern="1200" baseline="0" dirty="0">
                <a:solidFill>
                  <a:schemeClr val="tx1"/>
                </a:solidFill>
                <a:ea typeface="+mn-ea"/>
                <a:cs typeface="+mn-cs"/>
              </a:rPr>
              <a:t>Assets Health Care (AHC) project </a:t>
            </a:r>
            <a:r>
              <a:rPr lang="en-US" sz="2000" dirty="0">
                <a:solidFill>
                  <a:schemeClr val="accent6"/>
                </a:solidFill>
                <a:cs typeface="+mn-cs"/>
              </a:rPr>
              <a:t>CHALLENGES</a:t>
            </a:r>
            <a:r>
              <a:rPr lang="en-US" sz="2000" b="1" dirty="0">
                <a:solidFill>
                  <a:schemeClr val="accent6"/>
                </a:solidFill>
                <a:cs typeface="+mn-cs"/>
              </a:rPr>
              <a:t> </a:t>
            </a:r>
          </a:p>
          <a:p>
            <a:endParaRPr lang="en-US" kern="0" dirty="0">
              <a:cs typeface="+mn-cs"/>
            </a:endParaRPr>
          </a:p>
        </p:txBody>
      </p:sp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BAF73D89-ACE0-1ECC-7D8C-3D6DF1FD7E4F}"/>
              </a:ext>
            </a:extLst>
          </p:cNvPr>
          <p:cNvSpPr/>
          <p:nvPr/>
        </p:nvSpPr>
        <p:spPr bwMode="auto">
          <a:xfrm>
            <a:off x="1581268" y="2142064"/>
            <a:ext cx="1813706" cy="1825350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SABIC Typeface Text Light" panose="020B0303060202020204" pitchFamily="34" charset="0"/>
                <a:ea typeface="Arial (body)"/>
              </a:rPr>
              <a:t>Remove Offline Condition of KM.KOP.</a:t>
            </a:r>
            <a:r>
              <a:rPr lang="en-US" sz="1600" dirty="0">
                <a:solidFill>
                  <a:schemeClr val="accent3"/>
                </a:solidFill>
                <a:ea typeface="Arial (body)"/>
              </a:rPr>
              <a:t>US100</a:t>
            </a:r>
            <a:r>
              <a:rPr lang="en-US" sz="1600" dirty="0">
                <a:solidFill>
                  <a:schemeClr val="accent3"/>
                </a:solidFill>
              </a:rPr>
              <a:t>sensor</a:t>
            </a:r>
            <a:r>
              <a:rPr lang="en-US" sz="1600" dirty="0">
                <a:latin typeface="Arial" pitchFamily="34" charset="0"/>
              </a:rPr>
              <a:t> </a:t>
            </a:r>
            <a:endParaRPr lang="en-US" sz="1600" dirty="0">
              <a:solidFill>
                <a:srgbClr val="000000"/>
              </a:solidFill>
              <a:latin typeface="SABIC Typeface Text Light" panose="020B0303060202020204" pitchFamily="34" charset="0"/>
              <a:ea typeface="Arial (body)"/>
            </a:endParaRPr>
          </a:p>
        </p:txBody>
      </p:sp>
      <p:sp>
        <p:nvSpPr>
          <p:cNvPr id="5" name="Rounded Rectangle 12">
            <a:extLst>
              <a:ext uri="{FF2B5EF4-FFF2-40B4-BE49-F238E27FC236}">
                <a16:creationId xmlns:a16="http://schemas.microsoft.com/office/drawing/2014/main" id="{A48DC9B4-D6E3-EA0C-41BE-F6F18738084F}"/>
              </a:ext>
            </a:extLst>
          </p:cNvPr>
          <p:cNvSpPr/>
          <p:nvPr/>
        </p:nvSpPr>
        <p:spPr bwMode="auto">
          <a:xfrm>
            <a:off x="5417981" y="2142064"/>
            <a:ext cx="1813706" cy="1825350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SABIC Typeface Text Light" panose="020B0303060202020204" pitchFamily="34" charset="0"/>
                <a:ea typeface="Arial (body)"/>
              </a:rPr>
              <a:t>An Anomaly is abnormality in the data for </a:t>
            </a:r>
            <a:r>
              <a:rPr lang="en-US" sz="1600" dirty="0">
                <a:solidFill>
                  <a:schemeClr val="accent3"/>
                </a:solidFill>
                <a:latin typeface="SABIC Typeface Text Light" panose="020B0303060202020204" pitchFamily="34" charset="0"/>
                <a:ea typeface="Arial (body)"/>
              </a:rPr>
              <a:t>at least 2 hours </a:t>
            </a:r>
            <a:r>
              <a:rPr lang="en-US" sz="1600" dirty="0">
                <a:solidFill>
                  <a:srgbClr val="000000"/>
                </a:solidFill>
                <a:latin typeface="SABIC Typeface Text Light" panose="020B0303060202020204" pitchFamily="34" charset="0"/>
                <a:ea typeface="Arial (body)"/>
              </a:rPr>
              <a:t>period</a:t>
            </a:r>
            <a:endParaRPr kumimoji="0" 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Rounded Rectangle 12">
            <a:extLst>
              <a:ext uri="{FF2B5EF4-FFF2-40B4-BE49-F238E27FC236}">
                <a16:creationId xmlns:a16="http://schemas.microsoft.com/office/drawing/2014/main" id="{E05FD7B5-7568-B490-98DF-D0C9C4B7C7EB}"/>
              </a:ext>
            </a:extLst>
          </p:cNvPr>
          <p:cNvSpPr/>
          <p:nvPr/>
        </p:nvSpPr>
        <p:spPr bwMode="auto">
          <a:xfrm>
            <a:off x="9254694" y="2142064"/>
            <a:ext cx="1813706" cy="1825350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+mj-lt"/>
              </a:rPr>
              <a:t>Read multiple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accent3"/>
                </a:solidFill>
                <a:effectLst/>
                <a:latin typeface="+mj-lt"/>
              </a:rPr>
              <a:t> articles for anomaly detec</a:t>
            </a:r>
            <a:r>
              <a:rPr lang="en-US" sz="1600" dirty="0">
                <a:solidFill>
                  <a:schemeClr val="accent3"/>
                </a:solidFill>
                <a:latin typeface="+mj-lt"/>
              </a:rPr>
              <a:t>tion in time series  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accent3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076708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46B10517-D4E5-E34E-9347-05080E3232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60081" y="-8792"/>
            <a:ext cx="12058890" cy="1825350"/>
          </a:xfrm>
          <a:prstGeom prst="rect">
            <a:avLst/>
          </a:prstGeom>
        </p:spPr>
      </p:pic>
      <p:sp>
        <p:nvSpPr>
          <p:cNvPr id="55" name="Title 4"/>
          <p:cNvSpPr txBox="1">
            <a:spLocks/>
          </p:cNvSpPr>
          <p:nvPr/>
        </p:nvSpPr>
        <p:spPr>
          <a:xfrm>
            <a:off x="506735" y="692340"/>
            <a:ext cx="9942654" cy="39342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539">
                <a:solidFill>
                  <a:srgbClr val="808080"/>
                </a:solidFill>
                <a:latin typeface="Arial" pitchFamily="34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539">
                <a:solidFill>
                  <a:srgbClr val="808080"/>
                </a:solidFill>
                <a:latin typeface="Arial" pitchFamily="34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539">
                <a:solidFill>
                  <a:srgbClr val="808080"/>
                </a:solidFill>
                <a:latin typeface="Arial" pitchFamily="34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539">
                <a:solidFill>
                  <a:srgbClr val="808080"/>
                </a:solidFill>
                <a:latin typeface="Arial" pitchFamily="34" charset="0"/>
              </a:defRPr>
            </a:lvl5pPr>
            <a:lvl6pPr marL="580461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539">
                <a:solidFill>
                  <a:srgbClr val="808080"/>
                </a:solidFill>
                <a:latin typeface="Arial" pitchFamily="34" charset="0"/>
              </a:defRPr>
            </a:lvl6pPr>
            <a:lvl7pPr marL="1160924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539">
                <a:solidFill>
                  <a:srgbClr val="808080"/>
                </a:solidFill>
                <a:latin typeface="Arial" pitchFamily="34" charset="0"/>
              </a:defRPr>
            </a:lvl7pPr>
            <a:lvl8pPr marL="174138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539">
                <a:solidFill>
                  <a:srgbClr val="808080"/>
                </a:solidFill>
                <a:latin typeface="Arial" pitchFamily="34" charset="0"/>
              </a:defRPr>
            </a:lvl8pPr>
            <a:lvl9pPr marL="2321844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539">
                <a:solidFill>
                  <a:srgbClr val="808080"/>
                </a:solidFill>
                <a:latin typeface="Arial" pitchFamily="34" charset="0"/>
              </a:defRPr>
            </a:lvl9pPr>
          </a:lstStyle>
          <a:p>
            <a:r>
              <a:rPr lang="en-US" sz="2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 </a:t>
            </a:r>
            <a:r>
              <a:rPr lang="en-US" sz="20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GenAI</a:t>
            </a:r>
            <a:r>
              <a:rPr lang="en-US" sz="2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US" kern="0" dirty="0">
              <a:latin typeface="+mn-lt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9A0A5-52F2-7BB4-0AE7-F41286311C76}"/>
              </a:ext>
            </a:extLst>
          </p:cNvPr>
          <p:cNvSpPr txBox="1"/>
          <p:nvPr/>
        </p:nvSpPr>
        <p:spPr bwMode="auto">
          <a:xfrm>
            <a:off x="-164855" y="1292438"/>
            <a:ext cx="615901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9144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ea typeface="Arial (body)"/>
              </a:rPr>
              <a:t>Test GENAI is responsible for testing multiple questions in specifi</a:t>
            </a:r>
            <a:r>
              <a:rPr lang="en-US" dirty="0">
                <a:solidFill>
                  <a:srgbClr val="000000"/>
                </a:solidFill>
                <a:ea typeface="Arial (body)"/>
              </a:rPr>
              <a:t>c field like HR, TI, EPM  </a:t>
            </a:r>
            <a:endParaRPr lang="en-US" sz="1800" dirty="0">
              <a:solidFill>
                <a:srgbClr val="000000"/>
              </a:solidFill>
              <a:effectLst/>
              <a:ea typeface="Arial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FDDCD5-CB80-F729-0CEA-FDFEA71A9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467" y="2136090"/>
            <a:ext cx="8021189" cy="1825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42D540-4AC9-010D-1A54-F507B6457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944" y="4136739"/>
            <a:ext cx="5510842" cy="222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3805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0180" y="375920"/>
            <a:ext cx="9942654" cy="577850"/>
          </a:xfrm>
        </p:spPr>
        <p:txBody>
          <a:bodyPr/>
          <a:lstStyle/>
          <a:p>
            <a:r>
              <a:rPr lang="en-US" dirty="0">
                <a:latin typeface="+mn-lt"/>
                <a:cs typeface="+mn-cs"/>
              </a:rPr>
              <a:t>Learning outcomes</a:t>
            </a:r>
          </a:p>
        </p:txBody>
      </p:sp>
      <p:sp>
        <p:nvSpPr>
          <p:cNvPr id="6" name="Freeform 20"/>
          <p:cNvSpPr>
            <a:spLocks/>
          </p:cNvSpPr>
          <p:nvPr/>
        </p:nvSpPr>
        <p:spPr bwMode="auto">
          <a:xfrm>
            <a:off x="321637" y="1137728"/>
            <a:ext cx="11195050" cy="5200648"/>
          </a:xfrm>
          <a:prstGeom prst="roundRect">
            <a:avLst>
              <a:gd name="adj" fmla="val 4826"/>
            </a:avLst>
          </a:prstGeom>
          <a:noFill/>
          <a:ln w="12700" cap="rnd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7" name="Freeform 6"/>
          <p:cNvSpPr/>
          <p:nvPr/>
        </p:nvSpPr>
        <p:spPr>
          <a:xfrm rot="16200000">
            <a:off x="16604" y="3444032"/>
            <a:ext cx="1236455" cy="80963"/>
          </a:xfrm>
          <a:custGeom>
            <a:avLst/>
            <a:gdLst>
              <a:gd name="connsiteX0" fmla="*/ 0 w 1236454"/>
              <a:gd name="connsiteY0" fmla="*/ 0 h 116844"/>
              <a:gd name="connsiteX1" fmla="*/ 1236454 w 1236454"/>
              <a:gd name="connsiteY1" fmla="*/ 0 h 116844"/>
              <a:gd name="connsiteX2" fmla="*/ 1227322 w 1236454"/>
              <a:gd name="connsiteY2" fmla="*/ 45233 h 116844"/>
              <a:gd name="connsiteX3" fmla="*/ 1119286 w 1236454"/>
              <a:gd name="connsiteY3" fmla="*/ 116844 h 116844"/>
              <a:gd name="connsiteX4" fmla="*/ 117168 w 1236454"/>
              <a:gd name="connsiteY4" fmla="*/ 116844 h 116844"/>
              <a:gd name="connsiteX5" fmla="*/ 9132 w 1236454"/>
              <a:gd name="connsiteY5" fmla="*/ 45233 h 116844"/>
              <a:gd name="connsiteX6" fmla="*/ 0 w 1236454"/>
              <a:gd name="connsiteY6" fmla="*/ 0 h 11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6454" h="116844">
                <a:moveTo>
                  <a:pt x="0" y="0"/>
                </a:moveTo>
                <a:lnTo>
                  <a:pt x="1236454" y="0"/>
                </a:lnTo>
                <a:lnTo>
                  <a:pt x="1227322" y="45233"/>
                </a:lnTo>
                <a:cubicBezTo>
                  <a:pt x="1209522" y="87316"/>
                  <a:pt x="1167852" y="116844"/>
                  <a:pt x="1119286" y="116844"/>
                </a:cubicBezTo>
                <a:lnTo>
                  <a:pt x="117168" y="116844"/>
                </a:lnTo>
                <a:cubicBezTo>
                  <a:pt x="68602" y="116844"/>
                  <a:pt x="26932" y="87316"/>
                  <a:pt x="9132" y="4523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1" dirty="0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08220" y="2577782"/>
            <a:ext cx="2340454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400" b="1" dirty="0">
                <a:solidFill>
                  <a:schemeClr val="accent6"/>
                </a:solidFill>
              </a:rPr>
              <a:t>LEARNING OUTCOMES 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2582113" y="3060630"/>
            <a:ext cx="2592669" cy="300899"/>
            <a:chOff x="1695699" y="2754173"/>
            <a:chExt cx="2592669" cy="300899"/>
          </a:xfrm>
        </p:grpSpPr>
        <p:sp>
          <p:nvSpPr>
            <p:cNvPr id="40" name="Rectangle 39"/>
            <p:cNvSpPr/>
            <p:nvPr/>
          </p:nvSpPr>
          <p:spPr bwMode="auto">
            <a:xfrm>
              <a:off x="1724904" y="2754173"/>
              <a:ext cx="2563464" cy="300899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1" name="Shape 1141"/>
            <p:cNvSpPr/>
            <p:nvPr/>
          </p:nvSpPr>
          <p:spPr>
            <a:xfrm>
              <a:off x="1840034" y="2773818"/>
              <a:ext cx="2439866" cy="261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r">
                <a:lnSpc>
                  <a:spcPct val="95000"/>
                </a:lnSpc>
                <a:defRPr sz="1400"/>
              </a:lvl1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100" dirty="0">
                  <a:solidFill>
                    <a:srgbClr val="53565A"/>
                  </a:solidFill>
                </a:rPr>
                <a:t>Send simple, Pro, Polite, Emails 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 flipH="1">
              <a:off x="1695699" y="2813953"/>
              <a:ext cx="45719" cy="18133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2582113" y="3435821"/>
            <a:ext cx="2592669" cy="300899"/>
            <a:chOff x="1695699" y="2754173"/>
            <a:chExt cx="2592669" cy="300899"/>
          </a:xfrm>
        </p:grpSpPr>
        <p:sp>
          <p:nvSpPr>
            <p:cNvPr id="75" name="Rectangle 74"/>
            <p:cNvSpPr/>
            <p:nvPr/>
          </p:nvSpPr>
          <p:spPr bwMode="auto">
            <a:xfrm>
              <a:off x="1724904" y="2754173"/>
              <a:ext cx="2563464" cy="300899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lang="en-US" sz="1200" dirty="0"/>
                <a:t> Learn more AI concepts </a:t>
              </a:r>
              <a:endParaRPr kumimoji="0" 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76" name="Shape 1141"/>
            <p:cNvSpPr/>
            <p:nvPr/>
          </p:nvSpPr>
          <p:spPr>
            <a:xfrm>
              <a:off x="1840034" y="2773818"/>
              <a:ext cx="2439866" cy="261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r">
                <a:lnSpc>
                  <a:spcPct val="95000"/>
                </a:lnSpc>
                <a:defRPr sz="1400"/>
              </a:lvl1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en-US" sz="1100" dirty="0">
                <a:solidFill>
                  <a:srgbClr val="53565A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 flipH="1">
              <a:off x="1695699" y="2813953"/>
              <a:ext cx="45719" cy="18133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2582113" y="3811012"/>
            <a:ext cx="2592669" cy="300899"/>
            <a:chOff x="1695699" y="2754173"/>
            <a:chExt cx="2592669" cy="300899"/>
          </a:xfrm>
        </p:grpSpPr>
        <p:sp>
          <p:nvSpPr>
            <p:cNvPr id="79" name="Rectangle 78"/>
            <p:cNvSpPr/>
            <p:nvPr/>
          </p:nvSpPr>
          <p:spPr bwMode="auto">
            <a:xfrm>
              <a:off x="1724904" y="2754173"/>
              <a:ext cx="2563464" cy="300899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80" name="Shape 1141"/>
            <p:cNvSpPr/>
            <p:nvPr/>
          </p:nvSpPr>
          <p:spPr>
            <a:xfrm>
              <a:off x="1840034" y="2773818"/>
              <a:ext cx="2439866" cy="261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r">
                <a:lnSpc>
                  <a:spcPct val="95000"/>
                </a:lnSpc>
                <a:defRPr sz="1400"/>
              </a:lvl1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100" dirty="0">
                  <a:solidFill>
                    <a:srgbClr val="53565A"/>
                  </a:solidFill>
                </a:rPr>
                <a:t>Learning New Tool (RapidMiner)</a:t>
              </a:r>
            </a:p>
          </p:txBody>
        </p:sp>
        <p:sp>
          <p:nvSpPr>
            <p:cNvPr id="81" name="Rectangle 80"/>
            <p:cNvSpPr/>
            <p:nvPr/>
          </p:nvSpPr>
          <p:spPr bwMode="auto">
            <a:xfrm flipH="1">
              <a:off x="1695699" y="2813953"/>
              <a:ext cx="45719" cy="18133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6277502" y="3053809"/>
            <a:ext cx="2592669" cy="300899"/>
            <a:chOff x="1695699" y="2754173"/>
            <a:chExt cx="2592669" cy="300899"/>
          </a:xfrm>
        </p:grpSpPr>
        <p:sp>
          <p:nvSpPr>
            <p:cNvPr id="181" name="Rectangle 180"/>
            <p:cNvSpPr/>
            <p:nvPr/>
          </p:nvSpPr>
          <p:spPr bwMode="auto">
            <a:xfrm>
              <a:off x="1724904" y="2754173"/>
              <a:ext cx="2563464" cy="300899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82" name="Shape 1141"/>
            <p:cNvSpPr/>
            <p:nvPr/>
          </p:nvSpPr>
          <p:spPr>
            <a:xfrm>
              <a:off x="1840034" y="2773818"/>
              <a:ext cx="2439866" cy="261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r">
                <a:lnSpc>
                  <a:spcPct val="95000"/>
                </a:lnSpc>
                <a:defRPr sz="1400"/>
              </a:lvl1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100" dirty="0">
                  <a:solidFill>
                    <a:srgbClr val="53565A"/>
                  </a:solidFill>
                </a:rPr>
                <a:t>Requests waiting </a:t>
              </a:r>
            </a:p>
          </p:txBody>
        </p:sp>
        <p:sp>
          <p:nvSpPr>
            <p:cNvPr id="183" name="Rectangle 182"/>
            <p:cNvSpPr/>
            <p:nvPr/>
          </p:nvSpPr>
          <p:spPr bwMode="auto">
            <a:xfrm flipH="1">
              <a:off x="1695699" y="2813953"/>
              <a:ext cx="45719" cy="181338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</p:grpSp>
      <p:grpSp>
        <p:nvGrpSpPr>
          <p:cNvPr id="184" name="Group 183"/>
          <p:cNvGrpSpPr/>
          <p:nvPr/>
        </p:nvGrpSpPr>
        <p:grpSpPr>
          <a:xfrm>
            <a:off x="6286294" y="3429000"/>
            <a:ext cx="2592669" cy="300899"/>
            <a:chOff x="1695699" y="2754173"/>
            <a:chExt cx="2592669" cy="300899"/>
          </a:xfrm>
        </p:grpSpPr>
        <p:sp>
          <p:nvSpPr>
            <p:cNvPr id="185" name="Rectangle 184"/>
            <p:cNvSpPr/>
            <p:nvPr/>
          </p:nvSpPr>
          <p:spPr bwMode="auto">
            <a:xfrm>
              <a:off x="1724904" y="2754173"/>
              <a:ext cx="2563464" cy="300899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86" name="Shape 1141"/>
            <p:cNvSpPr/>
            <p:nvPr/>
          </p:nvSpPr>
          <p:spPr>
            <a:xfrm>
              <a:off x="1840034" y="2773818"/>
              <a:ext cx="2439866" cy="261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r">
                <a:lnSpc>
                  <a:spcPct val="95000"/>
                </a:lnSpc>
                <a:defRPr sz="1400"/>
              </a:lvl1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100" dirty="0">
                  <a:solidFill>
                    <a:srgbClr val="53565A"/>
                  </a:solidFill>
                </a:rPr>
                <a:t>RapidMiner boundaries </a:t>
              </a:r>
            </a:p>
          </p:txBody>
        </p:sp>
        <p:sp>
          <p:nvSpPr>
            <p:cNvPr id="187" name="Rectangle 186"/>
            <p:cNvSpPr/>
            <p:nvPr/>
          </p:nvSpPr>
          <p:spPr bwMode="auto">
            <a:xfrm flipH="1">
              <a:off x="1695699" y="2813953"/>
              <a:ext cx="45719" cy="181338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</p:grpSp>
      <p:grpSp>
        <p:nvGrpSpPr>
          <p:cNvPr id="188" name="Group 187"/>
          <p:cNvGrpSpPr/>
          <p:nvPr/>
        </p:nvGrpSpPr>
        <p:grpSpPr>
          <a:xfrm>
            <a:off x="6277502" y="3804191"/>
            <a:ext cx="2592669" cy="300899"/>
            <a:chOff x="1695699" y="2754173"/>
            <a:chExt cx="2592669" cy="300899"/>
          </a:xfrm>
        </p:grpSpPr>
        <p:sp>
          <p:nvSpPr>
            <p:cNvPr id="189" name="Rectangle 188"/>
            <p:cNvSpPr/>
            <p:nvPr/>
          </p:nvSpPr>
          <p:spPr bwMode="auto">
            <a:xfrm>
              <a:off x="1724904" y="2754173"/>
              <a:ext cx="2563464" cy="300899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90" name="Shape 1141"/>
            <p:cNvSpPr/>
            <p:nvPr/>
          </p:nvSpPr>
          <p:spPr>
            <a:xfrm>
              <a:off x="1840034" y="2773818"/>
              <a:ext cx="2439866" cy="261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r">
                <a:lnSpc>
                  <a:spcPct val="95000"/>
                </a:lnSpc>
                <a:defRPr sz="1400"/>
              </a:lvl1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100" dirty="0">
                  <a:solidFill>
                    <a:srgbClr val="53565A"/>
                  </a:solidFill>
                </a:rPr>
                <a:t>Adapt to company’s environment  </a:t>
              </a:r>
            </a:p>
          </p:txBody>
        </p:sp>
        <p:sp>
          <p:nvSpPr>
            <p:cNvPr id="191" name="Rectangle 190"/>
            <p:cNvSpPr/>
            <p:nvPr/>
          </p:nvSpPr>
          <p:spPr bwMode="auto">
            <a:xfrm flipH="1">
              <a:off x="1695699" y="2813953"/>
              <a:ext cx="45719" cy="181338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</p:grpSp>
      <p:sp>
        <p:nvSpPr>
          <p:cNvPr id="244" name="TextBox 243"/>
          <p:cNvSpPr txBox="1"/>
          <p:nvPr/>
        </p:nvSpPr>
        <p:spPr>
          <a:xfrm>
            <a:off x="6591391" y="2558509"/>
            <a:ext cx="2011680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400" b="1" dirty="0">
                <a:solidFill>
                  <a:schemeClr val="accent6"/>
                </a:solidFill>
              </a:rPr>
              <a:t>CHALLENGES </a:t>
            </a:r>
          </a:p>
        </p:txBody>
      </p:sp>
    </p:spTree>
    <p:extLst>
      <p:ext uri="{BB962C8B-B14F-4D97-AF65-F5344CB8AC3E}">
        <p14:creationId xmlns:p14="http://schemas.microsoft.com/office/powerpoint/2010/main" val="212915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30270792"/>
      </p:ext>
    </p:extLst>
  </p:cSld>
  <p:clrMapOvr>
    <a:masterClrMapping/>
  </p:clrMapOvr>
</p:sld>
</file>

<file path=ppt/theme/theme1.xml><?xml version="1.0" encoding="utf-8"?>
<a:theme xmlns:a="http://schemas.openxmlformats.org/drawingml/2006/main" name="SABIC Theme">
  <a:themeElements>
    <a:clrScheme name="SABIC COLORS">
      <a:dk1>
        <a:srgbClr val="4D4D4D"/>
      </a:dk1>
      <a:lt1>
        <a:srgbClr val="FFFFFF"/>
      </a:lt1>
      <a:dk2>
        <a:srgbClr val="4D4D4D"/>
      </a:dk2>
      <a:lt2>
        <a:srgbClr val="FFFFFF"/>
      </a:lt2>
      <a:accent1>
        <a:srgbClr val="009FDF"/>
      </a:accent1>
      <a:accent2>
        <a:srgbClr val="FFCD00"/>
      </a:accent2>
      <a:accent3>
        <a:srgbClr val="041E42"/>
      </a:accent3>
      <a:accent4>
        <a:srgbClr val="E35205"/>
      </a:accent4>
      <a:accent5>
        <a:srgbClr val="939598"/>
      </a:accent5>
      <a:accent6>
        <a:srgbClr val="4D4D4D"/>
      </a:accent6>
      <a:hlink>
        <a:srgbClr val="009FDF"/>
      </a:hlink>
      <a:folHlink>
        <a:srgbClr val="041E42"/>
      </a:folHlink>
    </a:clrScheme>
    <a:fontScheme name="SABIC Typeface">
      <a:majorFont>
        <a:latin typeface="SABIC Typeface Headline Light"/>
        <a:ea typeface=""/>
        <a:cs typeface="SABIC Typeface Text Light"/>
      </a:majorFont>
      <a:minorFont>
        <a:latin typeface="SABIC Typeface Text Light"/>
        <a:ea typeface=""/>
        <a:cs typeface="SABIC Typeface Text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72000" tIns="72000" rIns="72000" bIns="720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0" sz="16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0" lang="de-DE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  <a:txDef>
      <a:spPr bwMode="auto"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algn="l">
          <a:defRPr sz="1600" kern="0" dirty="0" smtClean="0">
            <a:solidFill>
              <a:schemeClr val="accent6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ABIC PPT Template EN 16-9 (SABIC Typeface) V.4.01.pptx" id="{EB846F5D-6B69-4B17-A0D7-D628A6907B95}" vid="{1C414A51-E821-4772-BB4D-585045D866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649</TotalTime>
  <Words>238</Words>
  <Application>Microsoft Office PowerPoint</Application>
  <PresentationFormat>Widescreen</PresentationFormat>
  <Paragraphs>54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Wingdings</vt:lpstr>
      <vt:lpstr>Arial (body)</vt:lpstr>
      <vt:lpstr>SABIC Typeface Headline</vt:lpstr>
      <vt:lpstr>Arial</vt:lpstr>
      <vt:lpstr>SABIC Typeface Text Light</vt:lpstr>
      <vt:lpstr>SABIC Typeface Text</vt:lpstr>
      <vt:lpstr>SABIC Typeface Headline Light</vt:lpstr>
      <vt:lpstr>Calibri</vt:lpstr>
      <vt:lpstr>SABIC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 outcomes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Dlayel’s Progress review</dc:title>
  <dc:creator>Aluhaideb, Dlayel Abdullah</dc:creator>
  <cp:lastModifiedBy>Altalaq, Abdullah Mohammed</cp:lastModifiedBy>
  <cp:revision>20</cp:revision>
  <dcterms:created xsi:type="dcterms:W3CDTF">2024-07-21T10:02:33Z</dcterms:created>
  <dcterms:modified xsi:type="dcterms:W3CDTF">2025-02-18T11:42:14Z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3321747-f206-4919-9520-29762f698e8e_Enabled">
    <vt:lpwstr>true</vt:lpwstr>
  </property>
  <property fmtid="{D5CDD505-2E9C-101B-9397-08002B2CF9AE}" pid="3" name="MSIP_Label_13321747-f206-4919-9520-29762f698e8e_SetDate">
    <vt:lpwstr>2025-02-18T11:42:13Z</vt:lpwstr>
  </property>
  <property fmtid="{D5CDD505-2E9C-101B-9397-08002B2CF9AE}" pid="4" name="MSIP_Label_13321747-f206-4919-9520-29762f698e8e_Method">
    <vt:lpwstr>Privileged</vt:lpwstr>
  </property>
  <property fmtid="{D5CDD505-2E9C-101B-9397-08002B2CF9AE}" pid="5" name="MSIP_Label_13321747-f206-4919-9520-29762f698e8e_Name">
    <vt:lpwstr>13321747-f206-4919-9520-29762f698e8e</vt:lpwstr>
  </property>
  <property fmtid="{D5CDD505-2E9C-101B-9397-08002B2CF9AE}" pid="6" name="MSIP_Label_13321747-f206-4919-9520-29762f698e8e_SiteId">
    <vt:lpwstr>a77c517c-e95e-435b-bbb4-cb17e462491f</vt:lpwstr>
  </property>
  <property fmtid="{D5CDD505-2E9C-101B-9397-08002B2CF9AE}" pid="7" name="MSIP_Label_13321747-f206-4919-9520-29762f698e8e_ActionId">
    <vt:lpwstr>8fc302fd-b902-4755-a5dd-2c3d358c5534</vt:lpwstr>
  </property>
  <property fmtid="{D5CDD505-2E9C-101B-9397-08002B2CF9AE}" pid="8" name="MSIP_Label_13321747-f206-4919-9520-29762f698e8e_ContentBits">
    <vt:lpwstr>1</vt:lpwstr>
  </property>
</Properties>
</file>